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2" r:id="rId5"/>
    <p:sldId id="263" r:id="rId6"/>
    <p:sldId id="274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0" r:id="rId15"/>
    <p:sldId id="264" r:id="rId16"/>
    <p:sldId id="26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92A"/>
    <a:srgbClr val="027837"/>
    <a:srgbClr val="297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C91C9-F42A-5D8C-8A3D-64920A6248C3}" v="5490" dt="2023-06-11T15:26:20.840"/>
    <p1510:client id="{5D062431-8909-4541-9731-6863A8032E45}" v="22" dt="2023-06-13T07:50:26.922"/>
    <p1510:client id="{9FBCD3A7-B8B5-D288-92FF-C28FCC64FBD7}" v="227" dt="2023-06-09T16:42:15.543"/>
    <p1510:client id="{CD0BAE56-E4C7-BA70-3C5C-81C513CE7ECC}" v="59" dt="2023-06-12T09:33:25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íctor Barahona Cabezón" userId="S::victor.barahona@uam.es::6d9f81d3-e618-4d72-a0f4-e0fb540630da" providerId="AD" clId="Web-{17BC91C9-F42A-5D8C-8A3D-64920A6248C3}"/>
    <pc:docChg chg="addSld delSld modSld sldOrd">
      <pc:chgData name="Víctor Barahona Cabezón" userId="S::victor.barahona@uam.es::6d9f81d3-e618-4d72-a0f4-e0fb540630da" providerId="AD" clId="Web-{17BC91C9-F42A-5D8C-8A3D-64920A6248C3}" dt="2023-06-11T15:26:20.840" v="2875"/>
      <pc:docMkLst>
        <pc:docMk/>
      </pc:docMkLst>
      <pc:sldChg chg="modSp">
        <pc:chgData name="Víctor Barahona Cabezón" userId="S::victor.barahona@uam.es::6d9f81d3-e618-4d72-a0f4-e0fb540630da" providerId="AD" clId="Web-{17BC91C9-F42A-5D8C-8A3D-64920A6248C3}" dt="2023-06-10T10:08:15.402" v="266" actId="14100"/>
        <pc:sldMkLst>
          <pc:docMk/>
          <pc:sldMk cId="0" sldId="256"/>
        </pc:sldMkLst>
        <pc:spChg chg="mod">
          <ac:chgData name="Víctor Barahona Cabezón" userId="S::victor.barahona@uam.es::6d9f81d3-e618-4d72-a0f4-e0fb540630da" providerId="AD" clId="Web-{17BC91C9-F42A-5D8C-8A3D-64920A6248C3}" dt="2023-06-10T10:08:15.402" v="266" actId="14100"/>
          <ac:spMkLst>
            <pc:docMk/>
            <pc:sldMk cId="0" sldId="256"/>
            <ac:spMk id="3" creationId="{CF97F11E-59C0-F3E7-1534-0C2FD0B0DBFC}"/>
          </ac:spMkLst>
        </pc:spChg>
      </pc:sldChg>
      <pc:sldChg chg="modSp">
        <pc:chgData name="Víctor Barahona Cabezón" userId="S::victor.barahona@uam.es::6d9f81d3-e618-4d72-a0f4-e0fb540630da" providerId="AD" clId="Web-{17BC91C9-F42A-5D8C-8A3D-64920A6248C3}" dt="2023-06-10T17:11:14.423" v="1431" actId="20577"/>
        <pc:sldMkLst>
          <pc:docMk/>
          <pc:sldMk cId="0" sldId="257"/>
        </pc:sldMkLst>
        <pc:spChg chg="mod">
          <ac:chgData name="Víctor Barahona Cabezón" userId="S::victor.barahona@uam.es::6d9f81d3-e618-4d72-a0f4-e0fb540630da" providerId="AD" clId="Web-{17BC91C9-F42A-5D8C-8A3D-64920A6248C3}" dt="2023-06-09T17:00:18.331" v="258" actId="20577"/>
          <ac:spMkLst>
            <pc:docMk/>
            <pc:sldMk cId="0" sldId="257"/>
            <ac:spMk id="3" creationId="{927272E3-38F1-2F34-31FC-95D8C570F940}"/>
          </ac:spMkLst>
        </pc:spChg>
        <pc:spChg chg="mod">
          <ac:chgData name="Víctor Barahona Cabezón" userId="S::victor.barahona@uam.es::6d9f81d3-e618-4d72-a0f4-e0fb540630da" providerId="AD" clId="Web-{17BC91C9-F42A-5D8C-8A3D-64920A6248C3}" dt="2023-06-10T17:11:14.423" v="1431" actId="20577"/>
          <ac:spMkLst>
            <pc:docMk/>
            <pc:sldMk cId="0" sldId="257"/>
            <ac:spMk id="4" creationId="{8F1126B0-CFF7-29EB-FA10-A2BD6D4F8F47}"/>
          </ac:spMkLst>
        </pc:spChg>
      </pc:sldChg>
      <pc:sldChg chg="addSp delSp modSp">
        <pc:chgData name="Víctor Barahona Cabezón" userId="S::victor.barahona@uam.es::6d9f81d3-e618-4d72-a0f4-e0fb540630da" providerId="AD" clId="Web-{17BC91C9-F42A-5D8C-8A3D-64920A6248C3}" dt="2023-06-11T14:34:42.386" v="2834" actId="1076"/>
        <pc:sldMkLst>
          <pc:docMk/>
          <pc:sldMk cId="0" sldId="261"/>
        </pc:sldMkLst>
        <pc:spChg chg="add mod">
          <ac:chgData name="Víctor Barahona Cabezón" userId="S::victor.barahona@uam.es::6d9f81d3-e618-4d72-a0f4-e0fb540630da" providerId="AD" clId="Web-{17BC91C9-F42A-5D8C-8A3D-64920A6248C3}" dt="2023-06-11T14:34:42.386" v="2834" actId="1076"/>
          <ac:spMkLst>
            <pc:docMk/>
            <pc:sldMk cId="0" sldId="261"/>
            <ac:spMk id="5" creationId="{44F05A5C-2526-317F-412C-90CF9ED75C5B}"/>
          </ac:spMkLst>
        </pc:spChg>
        <pc:picChg chg="add del mod">
          <ac:chgData name="Víctor Barahona Cabezón" userId="S::victor.barahona@uam.es::6d9f81d3-e618-4d72-a0f4-e0fb540630da" providerId="AD" clId="Web-{17BC91C9-F42A-5D8C-8A3D-64920A6248C3}" dt="2023-06-11T14:30:46.346" v="2806"/>
          <ac:picMkLst>
            <pc:docMk/>
            <pc:sldMk cId="0" sldId="261"/>
            <ac:picMk id="3" creationId="{41435F30-F798-DD72-7DAF-228B30C1783E}"/>
          </ac:picMkLst>
        </pc:picChg>
        <pc:picChg chg="add mod">
          <ac:chgData name="Víctor Barahona Cabezón" userId="S::victor.barahona@uam.es::6d9f81d3-e618-4d72-a0f4-e0fb540630da" providerId="AD" clId="Web-{17BC91C9-F42A-5D8C-8A3D-64920A6248C3}" dt="2023-06-11T14:33:35.899" v="2818" actId="1076"/>
          <ac:picMkLst>
            <pc:docMk/>
            <pc:sldMk cId="0" sldId="261"/>
            <ac:picMk id="4" creationId="{0F6315B1-5B8F-78ED-C48D-52E6C42FF7CD}"/>
          </ac:picMkLst>
        </pc:picChg>
      </pc:sldChg>
      <pc:sldChg chg="add del replId">
        <pc:chgData name="Víctor Barahona Cabezón" userId="S::victor.barahona@uam.es::6d9f81d3-e618-4d72-a0f4-e0fb540630da" providerId="AD" clId="Web-{17BC91C9-F42A-5D8C-8A3D-64920A6248C3}" dt="2023-06-10T10:04:52.083" v="264"/>
        <pc:sldMkLst>
          <pc:docMk/>
          <pc:sldMk cId="2691981276" sldId="262"/>
        </pc:sldMkLst>
      </pc:sldChg>
      <pc:sldChg chg="addSp delSp modSp add replId">
        <pc:chgData name="Víctor Barahona Cabezón" userId="S::victor.barahona@uam.es::6d9f81d3-e618-4d72-a0f4-e0fb540630da" providerId="AD" clId="Web-{17BC91C9-F42A-5D8C-8A3D-64920A6248C3}" dt="2023-06-10T15:11:51.466" v="617" actId="20577"/>
        <pc:sldMkLst>
          <pc:docMk/>
          <pc:sldMk cId="3335970945" sldId="262"/>
        </pc:sldMkLst>
        <pc:spChg chg="mod">
          <ac:chgData name="Víctor Barahona Cabezón" userId="S::victor.barahona@uam.es::6d9f81d3-e618-4d72-a0f4-e0fb540630da" providerId="AD" clId="Web-{17BC91C9-F42A-5D8C-8A3D-64920A6248C3}" dt="2023-06-10T15:11:02.025" v="604" actId="20577"/>
          <ac:spMkLst>
            <pc:docMk/>
            <pc:sldMk cId="3335970945" sldId="262"/>
            <ac:spMk id="3" creationId="{927272E3-38F1-2F34-31FC-95D8C570F940}"/>
          </ac:spMkLst>
        </pc:spChg>
        <pc:spChg chg="mod">
          <ac:chgData name="Víctor Barahona Cabezón" userId="S::victor.barahona@uam.es::6d9f81d3-e618-4d72-a0f4-e0fb540630da" providerId="AD" clId="Web-{17BC91C9-F42A-5D8C-8A3D-64920A6248C3}" dt="2023-06-10T15:11:51.466" v="617" actId="20577"/>
          <ac:spMkLst>
            <pc:docMk/>
            <pc:sldMk cId="3335970945" sldId="262"/>
            <ac:spMk id="4" creationId="{8F1126B0-CFF7-29EB-FA10-A2BD6D4F8F47}"/>
          </ac:spMkLst>
        </pc:spChg>
        <pc:picChg chg="add del mod">
          <ac:chgData name="Víctor Barahona Cabezón" userId="S::victor.barahona@uam.es::6d9f81d3-e618-4d72-a0f4-e0fb540630da" providerId="AD" clId="Web-{17BC91C9-F42A-5D8C-8A3D-64920A6248C3}" dt="2023-06-10T14:56:15.772" v="436"/>
          <ac:picMkLst>
            <pc:docMk/>
            <pc:sldMk cId="3335970945" sldId="262"/>
            <ac:picMk id="5" creationId="{BDDAA231-2CA3-8C99-9FD8-2A44A6BCD9D9}"/>
          </ac:picMkLst>
        </pc:picChg>
        <pc:picChg chg="add mod">
          <ac:chgData name="Víctor Barahona Cabezón" userId="S::victor.barahona@uam.es::6d9f81d3-e618-4d72-a0f4-e0fb540630da" providerId="AD" clId="Web-{17BC91C9-F42A-5D8C-8A3D-64920A6248C3}" dt="2023-06-10T14:57:43.248" v="439" actId="1076"/>
          <ac:picMkLst>
            <pc:docMk/>
            <pc:sldMk cId="3335970945" sldId="262"/>
            <ac:picMk id="6" creationId="{C6B6FF13-BDAD-17B7-A1FE-6C0E3404E8BF}"/>
          </ac:picMkLst>
        </pc:picChg>
      </pc:sldChg>
      <pc:sldChg chg="delSp modSp add replId">
        <pc:chgData name="Víctor Barahona Cabezón" userId="S::victor.barahona@uam.es::6d9f81d3-e618-4d72-a0f4-e0fb540630da" providerId="AD" clId="Web-{17BC91C9-F42A-5D8C-8A3D-64920A6248C3}" dt="2023-06-10T18:32:31.460" v="2155" actId="20577"/>
        <pc:sldMkLst>
          <pc:docMk/>
          <pc:sldMk cId="3181823432" sldId="263"/>
        </pc:sldMkLst>
        <pc:spChg chg="mod">
          <ac:chgData name="Víctor Barahona Cabezón" userId="S::victor.barahona@uam.es::6d9f81d3-e618-4d72-a0f4-e0fb540630da" providerId="AD" clId="Web-{17BC91C9-F42A-5D8C-8A3D-64920A6248C3}" dt="2023-06-10T15:17:46.352" v="628" actId="20577"/>
          <ac:spMkLst>
            <pc:docMk/>
            <pc:sldMk cId="3181823432" sldId="263"/>
            <ac:spMk id="3" creationId="{927272E3-38F1-2F34-31FC-95D8C570F940}"/>
          </ac:spMkLst>
        </pc:spChg>
        <pc:spChg chg="mod">
          <ac:chgData name="Víctor Barahona Cabezón" userId="S::victor.barahona@uam.es::6d9f81d3-e618-4d72-a0f4-e0fb540630da" providerId="AD" clId="Web-{17BC91C9-F42A-5D8C-8A3D-64920A6248C3}" dt="2023-06-10T18:32:31.460" v="2155" actId="20577"/>
          <ac:spMkLst>
            <pc:docMk/>
            <pc:sldMk cId="3181823432" sldId="263"/>
            <ac:spMk id="4" creationId="{8F1126B0-CFF7-29EB-FA10-A2BD6D4F8F47}"/>
          </ac:spMkLst>
        </pc:spChg>
        <pc:picChg chg="del">
          <ac:chgData name="Víctor Barahona Cabezón" userId="S::victor.barahona@uam.es::6d9f81d3-e618-4d72-a0f4-e0fb540630da" providerId="AD" clId="Web-{17BC91C9-F42A-5D8C-8A3D-64920A6248C3}" dt="2023-06-10T15:03:09.225" v="475"/>
          <ac:picMkLst>
            <pc:docMk/>
            <pc:sldMk cId="3181823432" sldId="263"/>
            <ac:picMk id="6" creationId="{C6B6FF13-BDAD-17B7-A1FE-6C0E3404E8BF}"/>
          </ac:picMkLst>
        </pc:picChg>
      </pc:sldChg>
      <pc:sldChg chg="modSp add replId">
        <pc:chgData name="Víctor Barahona Cabezón" userId="S::victor.barahona@uam.es::6d9f81d3-e618-4d72-a0f4-e0fb540630da" providerId="AD" clId="Web-{17BC91C9-F42A-5D8C-8A3D-64920A6248C3}" dt="2023-06-10T19:49:01.473" v="2693" actId="20577"/>
        <pc:sldMkLst>
          <pc:docMk/>
          <pc:sldMk cId="337981236" sldId="264"/>
        </pc:sldMkLst>
        <pc:spChg chg="mod">
          <ac:chgData name="Víctor Barahona Cabezón" userId="S::victor.barahona@uam.es::6d9f81d3-e618-4d72-a0f4-e0fb540630da" providerId="AD" clId="Web-{17BC91C9-F42A-5D8C-8A3D-64920A6248C3}" dt="2023-06-10T19:49:01.473" v="2693" actId="20577"/>
          <ac:spMkLst>
            <pc:docMk/>
            <pc:sldMk cId="337981236" sldId="264"/>
            <ac:spMk id="4" creationId="{8F1126B0-CFF7-29EB-FA10-A2BD6D4F8F47}"/>
          </ac:spMkLst>
        </pc:spChg>
      </pc:sldChg>
      <pc:sldChg chg="addSp modSp add replId">
        <pc:chgData name="Víctor Barahona Cabezón" userId="S::victor.barahona@uam.es::6d9f81d3-e618-4d72-a0f4-e0fb540630da" providerId="AD" clId="Web-{17BC91C9-F42A-5D8C-8A3D-64920A6248C3}" dt="2023-06-10T18:12:28.359" v="1867" actId="20577"/>
        <pc:sldMkLst>
          <pc:docMk/>
          <pc:sldMk cId="3091100332" sldId="265"/>
        </pc:sldMkLst>
        <pc:spChg chg="mod">
          <ac:chgData name="Víctor Barahona Cabezón" userId="S::victor.barahona@uam.es::6d9f81d3-e618-4d72-a0f4-e0fb540630da" providerId="AD" clId="Web-{17BC91C9-F42A-5D8C-8A3D-64920A6248C3}" dt="2023-06-10T16:10:22.800" v="1097" actId="20577"/>
          <ac:spMkLst>
            <pc:docMk/>
            <pc:sldMk cId="3091100332" sldId="265"/>
            <ac:spMk id="3" creationId="{927272E3-38F1-2F34-31FC-95D8C570F940}"/>
          </ac:spMkLst>
        </pc:spChg>
        <pc:spChg chg="mod">
          <ac:chgData name="Víctor Barahona Cabezón" userId="S::victor.barahona@uam.es::6d9f81d3-e618-4d72-a0f4-e0fb540630da" providerId="AD" clId="Web-{17BC91C9-F42A-5D8C-8A3D-64920A6248C3}" dt="2023-06-10T18:12:28.359" v="1867" actId="20577"/>
          <ac:spMkLst>
            <pc:docMk/>
            <pc:sldMk cId="3091100332" sldId="265"/>
            <ac:spMk id="4" creationId="{8F1126B0-CFF7-29EB-FA10-A2BD6D4F8F47}"/>
          </ac:spMkLst>
        </pc:spChg>
        <pc:picChg chg="add mod">
          <ac:chgData name="Víctor Barahona Cabezón" userId="S::victor.barahona@uam.es::6d9f81d3-e618-4d72-a0f4-e0fb540630da" providerId="AD" clId="Web-{17BC91C9-F42A-5D8C-8A3D-64920A6248C3}" dt="2023-06-10T18:07:48.541" v="1821" actId="1076"/>
          <ac:picMkLst>
            <pc:docMk/>
            <pc:sldMk cId="3091100332" sldId="265"/>
            <ac:picMk id="5" creationId="{ACB22C3A-3F3F-BEC6-D128-0CABF1B868CD}"/>
          </ac:picMkLst>
        </pc:picChg>
      </pc:sldChg>
      <pc:sldChg chg="addSp delSp modSp add replId">
        <pc:chgData name="Víctor Barahona Cabezón" userId="S::victor.barahona@uam.es::6d9f81d3-e618-4d72-a0f4-e0fb540630da" providerId="AD" clId="Web-{17BC91C9-F42A-5D8C-8A3D-64920A6248C3}" dt="2023-06-11T15:00:04.109" v="2861"/>
        <pc:sldMkLst>
          <pc:docMk/>
          <pc:sldMk cId="1049083353" sldId="266"/>
        </pc:sldMkLst>
        <pc:spChg chg="mod">
          <ac:chgData name="Víctor Barahona Cabezón" userId="S::victor.barahona@uam.es::6d9f81d3-e618-4d72-a0f4-e0fb540630da" providerId="AD" clId="Web-{17BC91C9-F42A-5D8C-8A3D-64920A6248C3}" dt="2023-06-10T16:26:33.051" v="1238" actId="20577"/>
          <ac:spMkLst>
            <pc:docMk/>
            <pc:sldMk cId="1049083353" sldId="266"/>
            <ac:spMk id="3" creationId="{927272E3-38F1-2F34-31FC-95D8C570F940}"/>
          </ac:spMkLst>
        </pc:spChg>
        <pc:spChg chg="mod">
          <ac:chgData name="Víctor Barahona Cabezón" userId="S::victor.barahona@uam.es::6d9f81d3-e618-4d72-a0f4-e0fb540630da" providerId="AD" clId="Web-{17BC91C9-F42A-5D8C-8A3D-64920A6248C3}" dt="2023-06-11T14:38:01.831" v="2846" actId="20577"/>
          <ac:spMkLst>
            <pc:docMk/>
            <pc:sldMk cId="1049083353" sldId="266"/>
            <ac:spMk id="4" creationId="{8F1126B0-CFF7-29EB-FA10-A2BD6D4F8F47}"/>
          </ac:spMkLst>
        </pc:spChg>
        <pc:picChg chg="add mod">
          <ac:chgData name="Víctor Barahona Cabezón" userId="S::victor.barahona@uam.es::6d9f81d3-e618-4d72-a0f4-e0fb540630da" providerId="AD" clId="Web-{17BC91C9-F42A-5D8C-8A3D-64920A6248C3}" dt="2023-06-11T14:59:59.592" v="2860" actId="14100"/>
          <ac:picMkLst>
            <pc:docMk/>
            <pc:sldMk cId="1049083353" sldId="266"/>
            <ac:picMk id="5" creationId="{758CB4B6-638E-C775-F63D-EB110620C7A8}"/>
          </ac:picMkLst>
        </pc:picChg>
        <pc:picChg chg="del">
          <ac:chgData name="Víctor Barahona Cabezón" userId="S::victor.barahona@uam.es::6d9f81d3-e618-4d72-a0f4-e0fb540630da" providerId="AD" clId="Web-{17BC91C9-F42A-5D8C-8A3D-64920A6248C3}" dt="2023-06-10T16:12:29.366" v="1122"/>
          <ac:picMkLst>
            <pc:docMk/>
            <pc:sldMk cId="1049083353" sldId="266"/>
            <ac:picMk id="5" creationId="{ACB22C3A-3F3F-BEC6-D128-0CABF1B868CD}"/>
          </ac:picMkLst>
        </pc:picChg>
        <pc:picChg chg="add del mod">
          <ac:chgData name="Víctor Barahona Cabezón" userId="S::victor.barahona@uam.es::6d9f81d3-e618-4d72-a0f4-e0fb540630da" providerId="AD" clId="Web-{17BC91C9-F42A-5D8C-8A3D-64920A6248C3}" dt="2023-06-11T15:00:04.109" v="2861"/>
          <ac:picMkLst>
            <pc:docMk/>
            <pc:sldMk cId="1049083353" sldId="266"/>
            <ac:picMk id="6" creationId="{C1D0029B-5CAC-A0A0-5CC1-55141FCD30AA}"/>
          </ac:picMkLst>
        </pc:picChg>
      </pc:sldChg>
      <pc:sldChg chg="addSp delSp modSp add replId">
        <pc:chgData name="Víctor Barahona Cabezón" userId="S::victor.barahona@uam.es::6d9f81d3-e618-4d72-a0f4-e0fb540630da" providerId="AD" clId="Web-{17BC91C9-F42A-5D8C-8A3D-64920A6248C3}" dt="2023-06-10T17:25:28.080" v="1436" actId="1076"/>
        <pc:sldMkLst>
          <pc:docMk/>
          <pc:sldMk cId="3287235442" sldId="267"/>
        </pc:sldMkLst>
        <pc:spChg chg="mod">
          <ac:chgData name="Víctor Barahona Cabezón" userId="S::victor.barahona@uam.es::6d9f81d3-e618-4d72-a0f4-e0fb540630da" providerId="AD" clId="Web-{17BC91C9-F42A-5D8C-8A3D-64920A6248C3}" dt="2023-06-10T16:26:45.301" v="1242" actId="20577"/>
          <ac:spMkLst>
            <pc:docMk/>
            <pc:sldMk cId="3287235442" sldId="267"/>
            <ac:spMk id="3" creationId="{927272E3-38F1-2F34-31FC-95D8C570F940}"/>
          </ac:spMkLst>
        </pc:spChg>
        <pc:spChg chg="mod">
          <ac:chgData name="Víctor Barahona Cabezón" userId="S::victor.barahona@uam.es::6d9f81d3-e618-4d72-a0f4-e0fb540630da" providerId="AD" clId="Web-{17BC91C9-F42A-5D8C-8A3D-64920A6248C3}" dt="2023-06-10T16:40:49.063" v="1426" actId="20577"/>
          <ac:spMkLst>
            <pc:docMk/>
            <pc:sldMk cId="3287235442" sldId="267"/>
            <ac:spMk id="4" creationId="{8F1126B0-CFF7-29EB-FA10-A2BD6D4F8F47}"/>
          </ac:spMkLst>
        </pc:spChg>
        <pc:picChg chg="add del mod">
          <ac:chgData name="Víctor Barahona Cabezón" userId="S::victor.barahona@uam.es::6d9f81d3-e618-4d72-a0f4-e0fb540630da" providerId="AD" clId="Web-{17BC91C9-F42A-5D8C-8A3D-64920A6248C3}" dt="2023-06-10T17:25:05.345" v="1432"/>
          <ac:picMkLst>
            <pc:docMk/>
            <pc:sldMk cId="3287235442" sldId="267"/>
            <ac:picMk id="5" creationId="{8276B8DF-31F9-5FFF-C01E-70095D2E5BB1}"/>
          </ac:picMkLst>
        </pc:picChg>
        <pc:picChg chg="del">
          <ac:chgData name="Víctor Barahona Cabezón" userId="S::victor.barahona@uam.es::6d9f81d3-e618-4d72-a0f4-e0fb540630da" providerId="AD" clId="Web-{17BC91C9-F42A-5D8C-8A3D-64920A6248C3}" dt="2023-06-10T17:09:40" v="1427"/>
          <ac:picMkLst>
            <pc:docMk/>
            <pc:sldMk cId="3287235442" sldId="267"/>
            <ac:picMk id="6" creationId="{C1D0029B-5CAC-A0A0-5CC1-55141FCD30AA}"/>
          </ac:picMkLst>
        </pc:picChg>
        <pc:picChg chg="add mod">
          <ac:chgData name="Víctor Barahona Cabezón" userId="S::victor.barahona@uam.es::6d9f81d3-e618-4d72-a0f4-e0fb540630da" providerId="AD" clId="Web-{17BC91C9-F42A-5D8C-8A3D-64920A6248C3}" dt="2023-06-10T17:25:28.080" v="1436" actId="1076"/>
          <ac:picMkLst>
            <pc:docMk/>
            <pc:sldMk cId="3287235442" sldId="267"/>
            <ac:picMk id="7" creationId="{902DCBF1-048E-FA7E-1C79-C2CAA9085251}"/>
          </ac:picMkLst>
        </pc:picChg>
      </pc:sldChg>
      <pc:sldChg chg="addSp delSp modSp add replId">
        <pc:chgData name="Víctor Barahona Cabezón" userId="S::victor.barahona@uam.es::6d9f81d3-e618-4d72-a0f4-e0fb540630da" providerId="AD" clId="Web-{17BC91C9-F42A-5D8C-8A3D-64920A6248C3}" dt="2023-06-10T18:23:20.622" v="2001" actId="20577"/>
        <pc:sldMkLst>
          <pc:docMk/>
          <pc:sldMk cId="1798694545" sldId="268"/>
        </pc:sldMkLst>
        <pc:spChg chg="mod">
          <ac:chgData name="Víctor Barahona Cabezón" userId="S::victor.barahona@uam.es::6d9f81d3-e618-4d72-a0f4-e0fb540630da" providerId="AD" clId="Web-{17BC91C9-F42A-5D8C-8A3D-64920A6248C3}" dt="2023-06-10T17:32:32.182" v="1489" actId="20577"/>
          <ac:spMkLst>
            <pc:docMk/>
            <pc:sldMk cId="1798694545" sldId="268"/>
            <ac:spMk id="3" creationId="{927272E3-38F1-2F34-31FC-95D8C570F940}"/>
          </ac:spMkLst>
        </pc:spChg>
        <pc:spChg chg="mod">
          <ac:chgData name="Víctor Barahona Cabezón" userId="S::victor.barahona@uam.es::6d9f81d3-e618-4d72-a0f4-e0fb540630da" providerId="AD" clId="Web-{17BC91C9-F42A-5D8C-8A3D-64920A6248C3}" dt="2023-06-10T18:23:20.622" v="2001" actId="20577"/>
          <ac:spMkLst>
            <pc:docMk/>
            <pc:sldMk cId="1798694545" sldId="268"/>
            <ac:spMk id="4" creationId="{8F1126B0-CFF7-29EB-FA10-A2BD6D4F8F47}"/>
          </ac:spMkLst>
        </pc:spChg>
        <pc:picChg chg="add del mod">
          <ac:chgData name="Víctor Barahona Cabezón" userId="S::victor.barahona@uam.es::6d9f81d3-e618-4d72-a0f4-e0fb540630da" providerId="AD" clId="Web-{17BC91C9-F42A-5D8C-8A3D-64920A6248C3}" dt="2023-06-10T17:42:45.726" v="1671"/>
          <ac:picMkLst>
            <pc:docMk/>
            <pc:sldMk cId="1798694545" sldId="268"/>
            <ac:picMk id="5" creationId="{C6D277F5-5C18-15E1-F44B-E31A55945617}"/>
          </ac:picMkLst>
        </pc:picChg>
        <pc:picChg chg="add del mod">
          <ac:chgData name="Víctor Barahona Cabezón" userId="S::victor.barahona@uam.es::6d9f81d3-e618-4d72-a0f4-e0fb540630da" providerId="AD" clId="Web-{17BC91C9-F42A-5D8C-8A3D-64920A6248C3}" dt="2023-06-10T18:15:48.534" v="1871"/>
          <ac:picMkLst>
            <pc:docMk/>
            <pc:sldMk cId="1798694545" sldId="268"/>
            <ac:picMk id="6" creationId="{271ABD4A-AA49-DCF8-5839-9C117828B0D9}"/>
          </ac:picMkLst>
        </pc:picChg>
        <pc:picChg chg="del">
          <ac:chgData name="Víctor Barahona Cabezón" userId="S::victor.barahona@uam.es::6d9f81d3-e618-4d72-a0f4-e0fb540630da" providerId="AD" clId="Web-{17BC91C9-F42A-5D8C-8A3D-64920A6248C3}" dt="2023-06-10T17:27:36.676" v="1450"/>
          <ac:picMkLst>
            <pc:docMk/>
            <pc:sldMk cId="1798694545" sldId="268"/>
            <ac:picMk id="7" creationId="{902DCBF1-048E-FA7E-1C79-C2CAA9085251}"/>
          </ac:picMkLst>
        </pc:picChg>
      </pc:sldChg>
      <pc:sldChg chg="delSp modSp add replId">
        <pc:chgData name="Víctor Barahona Cabezón" userId="S::victor.barahona@uam.es::6d9f81d3-e618-4d72-a0f4-e0fb540630da" providerId="AD" clId="Web-{17BC91C9-F42A-5D8C-8A3D-64920A6248C3}" dt="2023-06-10T19:28:29.210" v="2278" actId="20577"/>
        <pc:sldMkLst>
          <pc:docMk/>
          <pc:sldMk cId="2544337853" sldId="269"/>
        </pc:sldMkLst>
        <pc:spChg chg="mod">
          <ac:chgData name="Víctor Barahona Cabezón" userId="S::victor.barahona@uam.es::6d9f81d3-e618-4d72-a0f4-e0fb540630da" providerId="AD" clId="Web-{17BC91C9-F42A-5D8C-8A3D-64920A6248C3}" dt="2023-06-10T17:53:02.175" v="1684" actId="20577"/>
          <ac:spMkLst>
            <pc:docMk/>
            <pc:sldMk cId="2544337853" sldId="269"/>
            <ac:spMk id="3" creationId="{927272E3-38F1-2F34-31FC-95D8C570F940}"/>
          </ac:spMkLst>
        </pc:spChg>
        <pc:spChg chg="mod">
          <ac:chgData name="Víctor Barahona Cabezón" userId="S::victor.barahona@uam.es::6d9f81d3-e618-4d72-a0f4-e0fb540630da" providerId="AD" clId="Web-{17BC91C9-F42A-5D8C-8A3D-64920A6248C3}" dt="2023-06-10T19:28:29.210" v="2278" actId="20577"/>
          <ac:spMkLst>
            <pc:docMk/>
            <pc:sldMk cId="2544337853" sldId="269"/>
            <ac:spMk id="4" creationId="{8F1126B0-CFF7-29EB-FA10-A2BD6D4F8F47}"/>
          </ac:spMkLst>
        </pc:spChg>
        <pc:picChg chg="del">
          <ac:chgData name="Víctor Barahona Cabezón" userId="S::victor.barahona@uam.es::6d9f81d3-e618-4d72-a0f4-e0fb540630da" providerId="AD" clId="Web-{17BC91C9-F42A-5D8C-8A3D-64920A6248C3}" dt="2023-06-10T17:53:05.613" v="1685"/>
          <ac:picMkLst>
            <pc:docMk/>
            <pc:sldMk cId="2544337853" sldId="269"/>
            <ac:picMk id="6" creationId="{271ABD4A-AA49-DCF8-5839-9C117828B0D9}"/>
          </ac:picMkLst>
        </pc:picChg>
      </pc:sldChg>
      <pc:sldChg chg="modSp add ord replId">
        <pc:chgData name="Víctor Barahona Cabezón" userId="S::victor.barahona@uam.es::6d9f81d3-e618-4d72-a0f4-e0fb540630da" providerId="AD" clId="Web-{17BC91C9-F42A-5D8C-8A3D-64920A6248C3}" dt="2023-06-11T11:40:23.109" v="2780"/>
        <pc:sldMkLst>
          <pc:docMk/>
          <pc:sldMk cId="619016531" sldId="270"/>
        </pc:sldMkLst>
        <pc:spChg chg="mod">
          <ac:chgData name="Víctor Barahona Cabezón" userId="S::victor.barahona@uam.es::6d9f81d3-e618-4d72-a0f4-e0fb540630da" providerId="AD" clId="Web-{17BC91C9-F42A-5D8C-8A3D-64920A6248C3}" dt="2023-06-10T18:33:15.461" v="2166" actId="20577"/>
          <ac:spMkLst>
            <pc:docMk/>
            <pc:sldMk cId="619016531" sldId="270"/>
            <ac:spMk id="3" creationId="{927272E3-38F1-2F34-31FC-95D8C570F940}"/>
          </ac:spMkLst>
        </pc:spChg>
        <pc:spChg chg="mod">
          <ac:chgData name="Víctor Barahona Cabezón" userId="S::victor.barahona@uam.es::6d9f81d3-e618-4d72-a0f4-e0fb540630da" providerId="AD" clId="Web-{17BC91C9-F42A-5D8C-8A3D-64920A6248C3}" dt="2023-06-10T19:46:46.463" v="2561" actId="20577"/>
          <ac:spMkLst>
            <pc:docMk/>
            <pc:sldMk cId="619016531" sldId="270"/>
            <ac:spMk id="4" creationId="{8F1126B0-CFF7-29EB-FA10-A2BD6D4F8F47}"/>
          </ac:spMkLst>
        </pc:spChg>
      </pc:sldChg>
      <pc:sldChg chg="addSp delSp modSp add replId">
        <pc:chgData name="Víctor Barahona Cabezón" userId="S::victor.barahona@uam.es::6d9f81d3-e618-4d72-a0f4-e0fb540630da" providerId="AD" clId="Web-{17BC91C9-F42A-5D8C-8A3D-64920A6248C3}" dt="2023-06-11T15:26:20.840" v="2875"/>
        <pc:sldMkLst>
          <pc:docMk/>
          <pc:sldMk cId="3515927893" sldId="271"/>
        </pc:sldMkLst>
        <pc:spChg chg="mod">
          <ac:chgData name="Víctor Barahona Cabezón" userId="S::victor.barahona@uam.es::6d9f81d3-e618-4d72-a0f4-e0fb540630da" providerId="AD" clId="Web-{17BC91C9-F42A-5D8C-8A3D-64920A6248C3}" dt="2023-06-11T11:40:20.328" v="2779" actId="20577"/>
          <ac:spMkLst>
            <pc:docMk/>
            <pc:sldMk cId="3515927893" sldId="271"/>
            <ac:spMk id="3" creationId="{927272E3-38F1-2F34-31FC-95D8C570F940}"/>
          </ac:spMkLst>
        </pc:spChg>
        <pc:spChg chg="mod">
          <ac:chgData name="Víctor Barahona Cabezón" userId="S::victor.barahona@uam.es::6d9f81d3-e618-4d72-a0f4-e0fb540630da" providerId="AD" clId="Web-{17BC91C9-F42A-5D8C-8A3D-64920A6248C3}" dt="2023-06-11T11:13:45.082" v="2757" actId="20577"/>
          <ac:spMkLst>
            <pc:docMk/>
            <pc:sldMk cId="3515927893" sldId="271"/>
            <ac:spMk id="4" creationId="{8F1126B0-CFF7-29EB-FA10-A2BD6D4F8F47}"/>
          </ac:spMkLst>
        </pc:spChg>
        <pc:picChg chg="add mod">
          <ac:chgData name="Víctor Barahona Cabezón" userId="S::victor.barahona@uam.es::6d9f81d3-e618-4d72-a0f4-e0fb540630da" providerId="AD" clId="Web-{17BC91C9-F42A-5D8C-8A3D-64920A6248C3}" dt="2023-06-11T15:26:04.292" v="2873" actId="1076"/>
          <ac:picMkLst>
            <pc:docMk/>
            <pc:sldMk cId="3515927893" sldId="271"/>
            <ac:picMk id="5" creationId="{61E503B6-35A2-343D-0620-C780FA37FAED}"/>
          </ac:picMkLst>
        </pc:picChg>
        <pc:picChg chg="add del mod">
          <ac:chgData name="Víctor Barahona Cabezón" userId="S::victor.barahona@uam.es::6d9f81d3-e618-4d72-a0f4-e0fb540630da" providerId="AD" clId="Web-{17BC91C9-F42A-5D8C-8A3D-64920A6248C3}" dt="2023-06-11T11:40:45.719" v="2792"/>
          <ac:picMkLst>
            <pc:docMk/>
            <pc:sldMk cId="3515927893" sldId="271"/>
            <ac:picMk id="6" creationId="{07A044CC-75E3-409B-5235-D3F0534FFE2E}"/>
          </ac:picMkLst>
        </pc:picChg>
        <pc:picChg chg="add mod ord">
          <ac:chgData name="Víctor Barahona Cabezón" userId="S::victor.barahona@uam.es::6d9f81d3-e618-4d72-a0f4-e0fb540630da" providerId="AD" clId="Web-{17BC91C9-F42A-5D8C-8A3D-64920A6248C3}" dt="2023-06-11T15:26:20.840" v="2875"/>
          <ac:picMkLst>
            <pc:docMk/>
            <pc:sldMk cId="3515927893" sldId="271"/>
            <ac:picMk id="6" creationId="{EC5A8DC3-A463-D09A-F2C8-D208CF98B492}"/>
          </ac:picMkLst>
        </pc:picChg>
      </pc:sldChg>
      <pc:sldChg chg="delSp modSp add replId">
        <pc:chgData name="Víctor Barahona Cabezón" userId="S::victor.barahona@uam.es::6d9f81d3-e618-4d72-a0f4-e0fb540630da" providerId="AD" clId="Web-{17BC91C9-F42A-5D8C-8A3D-64920A6248C3}" dt="2023-06-11T11:40:40.766" v="2791" actId="20577"/>
        <pc:sldMkLst>
          <pc:docMk/>
          <pc:sldMk cId="3312022052" sldId="272"/>
        </pc:sldMkLst>
        <pc:spChg chg="mod">
          <ac:chgData name="Víctor Barahona Cabezón" userId="S::victor.barahona@uam.es::6d9f81d3-e618-4d72-a0f4-e0fb540630da" providerId="AD" clId="Web-{17BC91C9-F42A-5D8C-8A3D-64920A6248C3}" dt="2023-06-11T11:40:40.766" v="2791" actId="20577"/>
          <ac:spMkLst>
            <pc:docMk/>
            <pc:sldMk cId="3312022052" sldId="272"/>
            <ac:spMk id="3" creationId="{927272E3-38F1-2F34-31FC-95D8C570F940}"/>
          </ac:spMkLst>
        </pc:spChg>
        <pc:picChg chg="del">
          <ac:chgData name="Víctor Barahona Cabezón" userId="S::victor.barahona@uam.es::6d9f81d3-e618-4d72-a0f4-e0fb540630da" providerId="AD" clId="Web-{17BC91C9-F42A-5D8C-8A3D-64920A6248C3}" dt="2023-06-11T11:39:21.107" v="2767"/>
          <ac:picMkLst>
            <pc:docMk/>
            <pc:sldMk cId="3312022052" sldId="272"/>
            <ac:picMk id="5" creationId="{61E503B6-35A2-343D-0620-C780FA37FAED}"/>
          </ac:picMkLst>
        </pc:picChg>
        <pc:picChg chg="mod">
          <ac:chgData name="Víctor Barahona Cabezón" userId="S::victor.barahona@uam.es::6d9f81d3-e618-4d72-a0f4-e0fb540630da" providerId="AD" clId="Web-{17BC91C9-F42A-5D8C-8A3D-64920A6248C3}" dt="2023-06-11T11:39:28.935" v="2769" actId="1076"/>
          <ac:picMkLst>
            <pc:docMk/>
            <pc:sldMk cId="3312022052" sldId="272"/>
            <ac:picMk id="6" creationId="{07A044CC-75E3-409B-5235-D3F0534FFE2E}"/>
          </ac:picMkLst>
        </pc:picChg>
      </pc:sldChg>
      <pc:sldChg chg="addSp delSp modSp add replId">
        <pc:chgData name="Víctor Barahona Cabezón" userId="S::victor.barahona@uam.es::6d9f81d3-e618-4d72-a0f4-e0fb540630da" providerId="AD" clId="Web-{17BC91C9-F42A-5D8C-8A3D-64920A6248C3}" dt="2023-06-11T11:44:34.197" v="2799" actId="1076"/>
        <pc:sldMkLst>
          <pc:docMk/>
          <pc:sldMk cId="4038856128" sldId="273"/>
        </pc:sldMkLst>
        <pc:picChg chg="add mod">
          <ac:chgData name="Víctor Barahona Cabezón" userId="S::victor.barahona@uam.es::6d9f81d3-e618-4d72-a0f4-e0fb540630da" providerId="AD" clId="Web-{17BC91C9-F42A-5D8C-8A3D-64920A6248C3}" dt="2023-06-11T11:44:34.197" v="2799" actId="1076"/>
          <ac:picMkLst>
            <pc:docMk/>
            <pc:sldMk cId="4038856128" sldId="273"/>
            <ac:picMk id="5" creationId="{AB553D2D-0A63-A4BD-8731-A870787ED444}"/>
          </ac:picMkLst>
        </pc:picChg>
        <pc:picChg chg="del">
          <ac:chgData name="Víctor Barahona Cabezón" userId="S::victor.barahona@uam.es::6d9f81d3-e618-4d72-a0f4-e0fb540630da" providerId="AD" clId="Web-{17BC91C9-F42A-5D8C-8A3D-64920A6248C3}" dt="2023-06-11T11:44:13.837" v="2794"/>
          <ac:picMkLst>
            <pc:docMk/>
            <pc:sldMk cId="4038856128" sldId="273"/>
            <ac:picMk id="6" creationId="{07A044CC-75E3-409B-5235-D3F0534FFE2E}"/>
          </ac:picMkLst>
        </pc:picChg>
      </pc:sldChg>
    </pc:docChg>
  </pc:docChgLst>
  <pc:docChgLst>
    <pc:chgData name="Víctor Barahona Cabezón" userId="S::victor.barahona@uam.es::6d9f81d3-e618-4d72-a0f4-e0fb540630da" providerId="AD" clId="Web-{5D062431-8909-4541-9731-6863A8032E45}"/>
    <pc:docChg chg="modSld">
      <pc:chgData name="Víctor Barahona Cabezón" userId="S::victor.barahona@uam.es::6d9f81d3-e618-4d72-a0f4-e0fb540630da" providerId="AD" clId="Web-{5D062431-8909-4541-9731-6863A8032E45}" dt="2023-06-13T07:50:26.922" v="20"/>
      <pc:docMkLst>
        <pc:docMk/>
      </pc:docMkLst>
      <pc:sldChg chg="addAnim delAnim modAnim">
        <pc:chgData name="Víctor Barahona Cabezón" userId="S::victor.barahona@uam.es::6d9f81d3-e618-4d72-a0f4-e0fb540630da" providerId="AD" clId="Web-{5D062431-8909-4541-9731-6863A8032E45}" dt="2023-06-13T07:50:26.922" v="20"/>
        <pc:sldMkLst>
          <pc:docMk/>
          <pc:sldMk cId="337981236" sldId="264"/>
        </pc:sldMkLst>
      </pc:sldChg>
      <pc:sldChg chg="modSp addAnim delAnim modAnim">
        <pc:chgData name="Víctor Barahona Cabezón" userId="S::victor.barahona@uam.es::6d9f81d3-e618-4d72-a0f4-e0fb540630da" providerId="AD" clId="Web-{5D062431-8909-4541-9731-6863A8032E45}" dt="2023-06-13T07:48:47.306" v="17"/>
        <pc:sldMkLst>
          <pc:docMk/>
          <pc:sldMk cId="1049083353" sldId="266"/>
        </pc:sldMkLst>
        <pc:spChg chg="mod">
          <ac:chgData name="Víctor Barahona Cabezón" userId="S::victor.barahona@uam.es::6d9f81d3-e618-4d72-a0f4-e0fb540630da" providerId="AD" clId="Web-{5D062431-8909-4541-9731-6863A8032E45}" dt="2023-06-13T07:40:39.368" v="1" actId="20577"/>
          <ac:spMkLst>
            <pc:docMk/>
            <pc:sldMk cId="1049083353" sldId="266"/>
            <ac:spMk id="4" creationId="{8F1126B0-CFF7-29EB-FA10-A2BD6D4F8F47}"/>
          </ac:spMkLst>
        </pc:spChg>
      </pc:sldChg>
      <pc:sldChg chg="addAnim delAnim modAnim">
        <pc:chgData name="Víctor Barahona Cabezón" userId="S::victor.barahona@uam.es::6d9f81d3-e618-4d72-a0f4-e0fb540630da" providerId="AD" clId="Web-{5D062431-8909-4541-9731-6863A8032E45}" dt="2023-06-13T07:48:24.992" v="13"/>
        <pc:sldMkLst>
          <pc:docMk/>
          <pc:sldMk cId="2302309656" sldId="274"/>
        </pc:sldMkLst>
      </pc:sldChg>
    </pc:docChg>
  </pc:docChgLst>
  <pc:docChgLst>
    <pc:chgData name="Víctor Barahona Cabezón" userId="S::victor.barahona@uam.es::6d9f81d3-e618-4d72-a0f4-e0fb540630da" providerId="AD" clId="Web-{CD0BAE56-E4C7-BA70-3C5C-81C513CE7ECC}"/>
    <pc:docChg chg="addSld modSld sldOrd">
      <pc:chgData name="Víctor Barahona Cabezón" userId="S::victor.barahona@uam.es::6d9f81d3-e618-4d72-a0f4-e0fb540630da" providerId="AD" clId="Web-{CD0BAE56-E4C7-BA70-3C5C-81C513CE7ECC}" dt="2023-06-12T09:33:25.655" v="40"/>
      <pc:docMkLst>
        <pc:docMk/>
      </pc:docMkLst>
      <pc:sldChg chg="modSp">
        <pc:chgData name="Víctor Barahona Cabezón" userId="S::victor.barahona@uam.es::6d9f81d3-e618-4d72-a0f4-e0fb540630da" providerId="AD" clId="Web-{CD0BAE56-E4C7-BA70-3C5C-81C513CE7ECC}" dt="2023-06-12T09:19:15.982" v="10" actId="20577"/>
        <pc:sldMkLst>
          <pc:docMk/>
          <pc:sldMk cId="0" sldId="256"/>
        </pc:sldMkLst>
        <pc:spChg chg="mod">
          <ac:chgData name="Víctor Barahona Cabezón" userId="S::victor.barahona@uam.es::6d9f81d3-e618-4d72-a0f4-e0fb540630da" providerId="AD" clId="Web-{CD0BAE56-E4C7-BA70-3C5C-81C513CE7ECC}" dt="2023-06-12T09:19:15.982" v="10" actId="20577"/>
          <ac:spMkLst>
            <pc:docMk/>
            <pc:sldMk cId="0" sldId="256"/>
            <ac:spMk id="4" creationId="{4FFA7C66-2497-42DD-AD0F-CD051F812AF5}"/>
          </ac:spMkLst>
        </pc:spChg>
      </pc:sldChg>
      <pc:sldChg chg="modSp">
        <pc:chgData name="Víctor Barahona Cabezón" userId="S::victor.barahona@uam.es::6d9f81d3-e618-4d72-a0f4-e0fb540630da" providerId="AD" clId="Web-{CD0BAE56-E4C7-BA70-3C5C-81C513CE7ECC}" dt="2023-06-12T09:21:00.923" v="12" actId="20577"/>
        <pc:sldMkLst>
          <pc:docMk/>
          <pc:sldMk cId="3181823432" sldId="263"/>
        </pc:sldMkLst>
        <pc:spChg chg="mod">
          <ac:chgData name="Víctor Barahona Cabezón" userId="S::victor.barahona@uam.es::6d9f81d3-e618-4d72-a0f4-e0fb540630da" providerId="AD" clId="Web-{CD0BAE56-E4C7-BA70-3C5C-81C513CE7ECC}" dt="2023-06-12T09:21:00.923" v="12" actId="20577"/>
          <ac:spMkLst>
            <pc:docMk/>
            <pc:sldMk cId="3181823432" sldId="263"/>
            <ac:spMk id="4" creationId="{8F1126B0-CFF7-29EB-FA10-A2BD6D4F8F47}"/>
          </ac:spMkLst>
        </pc:spChg>
      </pc:sldChg>
      <pc:sldChg chg="addSp delSp modSp ord">
        <pc:chgData name="Víctor Barahona Cabezón" userId="S::victor.barahona@uam.es::6d9f81d3-e618-4d72-a0f4-e0fb540630da" providerId="AD" clId="Web-{CD0BAE56-E4C7-BA70-3C5C-81C513CE7ECC}" dt="2023-06-12T09:33:25.655" v="40"/>
        <pc:sldMkLst>
          <pc:docMk/>
          <pc:sldMk cId="3091100332" sldId="265"/>
        </pc:sldMkLst>
        <pc:spChg chg="del">
          <ac:chgData name="Víctor Barahona Cabezón" userId="S::victor.barahona@uam.es::6d9f81d3-e618-4d72-a0f4-e0fb540630da" providerId="AD" clId="Web-{CD0BAE56-E4C7-BA70-3C5C-81C513CE7ECC}" dt="2023-06-12T09:31:46.604" v="26"/>
          <ac:spMkLst>
            <pc:docMk/>
            <pc:sldMk cId="3091100332" sldId="265"/>
            <ac:spMk id="3" creationId="{927272E3-38F1-2F34-31FC-95D8C570F940}"/>
          </ac:spMkLst>
        </pc:spChg>
        <pc:spChg chg="del mod">
          <ac:chgData name="Víctor Barahona Cabezón" userId="S::victor.barahona@uam.es::6d9f81d3-e618-4d72-a0f4-e0fb540630da" providerId="AD" clId="Web-{CD0BAE56-E4C7-BA70-3C5C-81C513CE7ECC}" dt="2023-06-12T09:31:49.573" v="27"/>
          <ac:spMkLst>
            <pc:docMk/>
            <pc:sldMk cId="3091100332" sldId="265"/>
            <ac:spMk id="4" creationId="{8F1126B0-CFF7-29EB-FA10-A2BD6D4F8F47}"/>
          </ac:spMkLst>
        </pc:spChg>
        <pc:picChg chg="del">
          <ac:chgData name="Víctor Barahona Cabezón" userId="S::victor.barahona@uam.es::6d9f81d3-e618-4d72-a0f4-e0fb540630da" providerId="AD" clId="Web-{CD0BAE56-E4C7-BA70-3C5C-81C513CE7ECC}" dt="2023-06-12T09:31:51.010" v="28"/>
          <ac:picMkLst>
            <pc:docMk/>
            <pc:sldMk cId="3091100332" sldId="265"/>
            <ac:picMk id="5" creationId="{ACB22C3A-3F3F-BEC6-D128-0CABF1B868CD}"/>
          </ac:picMkLst>
        </pc:picChg>
        <pc:picChg chg="add mod">
          <ac:chgData name="Víctor Barahona Cabezón" userId="S::victor.barahona@uam.es::6d9f81d3-e618-4d72-a0f4-e0fb540630da" providerId="AD" clId="Web-{CD0BAE56-E4C7-BA70-3C5C-81C513CE7ECC}" dt="2023-06-12T09:32:48.997" v="39" actId="14100"/>
          <ac:picMkLst>
            <pc:docMk/>
            <pc:sldMk cId="3091100332" sldId="265"/>
            <ac:picMk id="6" creationId="{83BBBD40-08E2-797D-418E-BDBCECC2E661}"/>
          </ac:picMkLst>
        </pc:picChg>
      </pc:sldChg>
      <pc:sldChg chg="add replId">
        <pc:chgData name="Víctor Barahona Cabezón" userId="S::victor.barahona@uam.es::6d9f81d3-e618-4d72-a0f4-e0fb540630da" providerId="AD" clId="Web-{CD0BAE56-E4C7-BA70-3C5C-81C513CE7ECC}" dt="2023-06-12T09:31:37.947" v="25"/>
        <pc:sldMkLst>
          <pc:docMk/>
          <pc:sldMk cId="2302309656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532070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F97F11E-59C0-F3E7-1534-0C2FD0B0DBFC}"/>
              </a:ext>
            </a:extLst>
          </p:cNvPr>
          <p:cNvSpPr txBox="1"/>
          <p:nvPr/>
        </p:nvSpPr>
        <p:spPr>
          <a:xfrm>
            <a:off x="5982368" y="5397500"/>
            <a:ext cx="28107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>
                <a:solidFill>
                  <a:schemeClr val="bg1"/>
                </a:solidFill>
                <a:ea typeface="Calibri"/>
                <a:cs typeface="Calibri"/>
              </a:rPr>
              <a:t>GGTT Jun 2023 Zaragoza</a:t>
            </a:r>
          </a:p>
          <a:p>
            <a:r>
              <a:rPr lang="es-ES" sz="1600" b="1">
                <a:solidFill>
                  <a:schemeClr val="bg1"/>
                </a:solidFill>
                <a:ea typeface="Calibri"/>
                <a:cs typeface="Calibri"/>
              </a:rPr>
              <a:t>Víctor</a:t>
            </a:r>
            <a:r>
              <a:rPr lang="es-ES" sz="1600" b="1" dirty="0">
                <a:solidFill>
                  <a:schemeClr val="bg1"/>
                </a:solidFill>
                <a:ea typeface="Calibri"/>
                <a:cs typeface="Calibri"/>
              </a:rPr>
              <a:t> Barahona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FA7C66-2497-42DD-AD0F-CD051F812AF5}"/>
              </a:ext>
            </a:extLst>
          </p:cNvPr>
          <p:cNvSpPr txBox="1"/>
          <p:nvPr/>
        </p:nvSpPr>
        <p:spPr>
          <a:xfrm>
            <a:off x="214578" y="3811692"/>
            <a:ext cx="520031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600" b="1" dirty="0">
                <a:solidFill>
                  <a:srgbClr val="027837"/>
                </a:solidFill>
                <a:ea typeface="Calibri"/>
                <a:cs typeface="Calibri"/>
              </a:rPr>
              <a:t>Abriendo</a:t>
            </a:r>
          </a:p>
          <a:p>
            <a:r>
              <a:rPr lang="es-ES" sz="3600" b="1" dirty="0">
                <a:solidFill>
                  <a:srgbClr val="027837"/>
                </a:solidFill>
                <a:ea typeface="Calibri"/>
                <a:cs typeface="Calibri"/>
              </a:rPr>
              <a:t>el paraguas en la UAM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7272E3-38F1-2F34-31FC-95D8C570F940}"/>
              </a:ext>
            </a:extLst>
          </p:cNvPr>
          <p:cNvSpPr txBox="1"/>
          <p:nvPr/>
        </p:nvSpPr>
        <p:spPr>
          <a:xfrm>
            <a:off x="1921710" y="304131"/>
            <a:ext cx="69916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solidFill>
                  <a:srgbClr val="2974CF"/>
                </a:solidFill>
                <a:cs typeface="Calibri"/>
              </a:rPr>
              <a:t>Políticas predefinidas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1126B0-CFF7-29EB-FA10-A2BD6D4F8F47}"/>
              </a:ext>
            </a:extLst>
          </p:cNvPr>
          <p:cNvSpPr txBox="1"/>
          <p:nvPr/>
        </p:nvSpPr>
        <p:spPr>
          <a:xfrm>
            <a:off x="1925052" y="899026"/>
            <a:ext cx="7085263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2400" u="sng" dirty="0">
                <a:solidFill>
                  <a:srgbClr val="03592A"/>
                </a:solidFill>
                <a:cs typeface="Calibri"/>
              </a:rPr>
              <a:t>Transparente</a:t>
            </a:r>
            <a:r>
              <a:rPr lang="es-ES" sz="2400" dirty="0">
                <a:solidFill>
                  <a:srgbClr val="03592A"/>
                </a:solidFill>
                <a:cs typeface="Calibri"/>
              </a:rPr>
              <a:t> - categoriza y </a:t>
            </a:r>
            <a:r>
              <a:rPr lang="es-ES" sz="2400" err="1">
                <a:solidFill>
                  <a:srgbClr val="03592A"/>
                </a:solidFill>
                <a:cs typeface="Calibri"/>
              </a:rPr>
              <a:t>loguea</a:t>
            </a:r>
            <a:r>
              <a:rPr lang="es-ES" sz="2400" dirty="0">
                <a:solidFill>
                  <a:srgbClr val="03592A"/>
                </a:solidFill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2400" u="sng" dirty="0">
                <a:solidFill>
                  <a:srgbClr val="03592A"/>
                </a:solidFill>
                <a:ea typeface="Calibri"/>
                <a:cs typeface="Calibri"/>
              </a:rPr>
              <a:t>Seguridad básico</a:t>
            </a: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 - aplica bloqueos a: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+mn-lt"/>
                <a:cs typeface="+mn-lt"/>
              </a:rPr>
              <a:t>Malware</a:t>
            </a:r>
            <a:endParaRPr lang="es-ES" sz="2400">
              <a:solidFill>
                <a:srgbClr val="03592A"/>
              </a:solidFill>
              <a:ea typeface="+mn-lt"/>
              <a:cs typeface="+mn-lt"/>
            </a:endParaRP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+mn-lt"/>
                <a:cs typeface="+mn-lt"/>
              </a:rPr>
              <a:t>C&amp;C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+mn-lt"/>
                <a:cs typeface="+mn-lt"/>
              </a:rPr>
              <a:t>Phishing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+mn-lt"/>
                <a:cs typeface="+mn-lt"/>
              </a:rPr>
              <a:t>DNS </a:t>
            </a:r>
            <a:r>
              <a:rPr lang="es-ES" sz="2000" err="1">
                <a:solidFill>
                  <a:srgbClr val="03592A"/>
                </a:solidFill>
                <a:ea typeface="+mn-lt"/>
                <a:cs typeface="+mn-lt"/>
              </a:rPr>
              <a:t>tunneling</a:t>
            </a:r>
            <a:endParaRPr lang="es-ES" sz="2000">
              <a:solidFill>
                <a:srgbClr val="03592A"/>
              </a:solidFill>
              <a:ea typeface="+mn-lt"/>
              <a:cs typeface="+mn-lt"/>
            </a:endParaRPr>
          </a:p>
          <a:p>
            <a:pPr marL="800100" lvl="1" indent="-342900">
              <a:buFont typeface="Courier New"/>
              <a:buChar char="o"/>
            </a:pPr>
            <a:r>
              <a:rPr lang="es-ES" sz="2000" err="1">
                <a:solidFill>
                  <a:srgbClr val="03592A"/>
                </a:solidFill>
                <a:ea typeface="+mn-lt"/>
                <a:cs typeface="+mn-lt"/>
              </a:rPr>
              <a:t>Cryptomining</a:t>
            </a:r>
            <a:endParaRPr lang="es-ES" sz="2000">
              <a:solidFill>
                <a:srgbClr val="03592A"/>
              </a:solidFill>
              <a:ea typeface="+mn-lt"/>
              <a:cs typeface="+mn-lt"/>
            </a:endParaRPr>
          </a:p>
          <a:p>
            <a:pPr marL="800100" lvl="1" indent="-342900">
              <a:buFont typeface="Courier New"/>
              <a:buChar char="o"/>
            </a:pPr>
            <a:endParaRPr lang="es-ES" sz="2000" dirty="0">
              <a:solidFill>
                <a:srgbClr val="03592A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s-ES" sz="2400" u="sng" dirty="0">
                <a:solidFill>
                  <a:srgbClr val="03592A"/>
                </a:solidFill>
                <a:ea typeface="Calibri"/>
                <a:cs typeface="Calibri"/>
              </a:rPr>
              <a:t>Seguridad alto</a:t>
            </a: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 </a:t>
            </a:r>
            <a:r>
              <a:rPr lang="es-ES" sz="2400" dirty="0">
                <a:solidFill>
                  <a:srgbClr val="03592A"/>
                </a:solidFill>
                <a:cs typeface="Calibri"/>
              </a:rPr>
              <a:t>- aplica los bloqueos del modo de seguridad básico y añade: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 err="1">
                <a:solidFill>
                  <a:srgbClr val="03592A"/>
                </a:solidFill>
                <a:ea typeface="+mn-lt"/>
                <a:cs typeface="+mn-lt"/>
              </a:rPr>
              <a:t>Newly</a:t>
            </a:r>
            <a:r>
              <a:rPr lang="es-ES" sz="2000" dirty="0">
                <a:solidFill>
                  <a:srgbClr val="03592A"/>
                </a:solidFill>
                <a:ea typeface="+mn-lt"/>
                <a:cs typeface="+mn-lt"/>
              </a:rPr>
              <a:t> </a:t>
            </a:r>
            <a:r>
              <a:rPr lang="es-ES" sz="2000" dirty="0" err="1">
                <a:solidFill>
                  <a:srgbClr val="03592A"/>
                </a:solidFill>
                <a:ea typeface="+mn-lt"/>
                <a:cs typeface="+mn-lt"/>
              </a:rPr>
              <a:t>Seen</a:t>
            </a:r>
            <a:r>
              <a:rPr lang="es-ES" sz="2000" dirty="0">
                <a:solidFill>
                  <a:srgbClr val="03592A"/>
                </a:solidFill>
                <a:ea typeface="+mn-lt"/>
                <a:cs typeface="+mn-lt"/>
              </a:rPr>
              <a:t> </a:t>
            </a:r>
            <a:r>
              <a:rPr lang="es-ES" sz="2000" dirty="0" err="1">
                <a:solidFill>
                  <a:srgbClr val="03592A"/>
                </a:solidFill>
                <a:ea typeface="+mn-lt"/>
                <a:cs typeface="+mn-lt"/>
              </a:rPr>
              <a:t>Domains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+mn-lt"/>
                <a:cs typeface="+mn-lt"/>
              </a:rPr>
              <a:t>Dynamic DNS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 err="1">
                <a:solidFill>
                  <a:srgbClr val="03592A"/>
                </a:solidFill>
                <a:ea typeface="+mn-lt"/>
                <a:cs typeface="+mn-lt"/>
              </a:rPr>
              <a:t>Potentially</a:t>
            </a:r>
            <a:r>
              <a:rPr lang="es-ES" sz="2000" dirty="0">
                <a:solidFill>
                  <a:srgbClr val="03592A"/>
                </a:solidFill>
                <a:ea typeface="+mn-lt"/>
                <a:cs typeface="+mn-lt"/>
              </a:rPr>
              <a:t> </a:t>
            </a:r>
            <a:r>
              <a:rPr lang="es-ES" sz="2000" dirty="0" err="1">
                <a:solidFill>
                  <a:srgbClr val="03592A"/>
                </a:solidFill>
                <a:ea typeface="+mn-lt"/>
                <a:cs typeface="+mn-lt"/>
              </a:rPr>
              <a:t>Harmful</a:t>
            </a:r>
            <a:r>
              <a:rPr lang="es-ES" sz="2000" dirty="0">
                <a:solidFill>
                  <a:srgbClr val="03592A"/>
                </a:solidFill>
                <a:ea typeface="+mn-lt"/>
                <a:cs typeface="+mn-lt"/>
              </a:rPr>
              <a:t> </a:t>
            </a:r>
            <a:r>
              <a:rPr lang="es-ES" sz="2000" dirty="0" err="1">
                <a:solidFill>
                  <a:srgbClr val="03592A"/>
                </a:solidFill>
                <a:ea typeface="+mn-lt"/>
                <a:cs typeface="+mn-lt"/>
              </a:rPr>
              <a:t>Domains</a:t>
            </a:r>
            <a:endParaRPr lang="es-ES" sz="2000" dirty="0" err="1">
              <a:solidFill>
                <a:srgbClr val="03592A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33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7272E3-38F1-2F34-31FC-95D8C570F940}"/>
              </a:ext>
            </a:extLst>
          </p:cNvPr>
          <p:cNvSpPr txBox="1"/>
          <p:nvPr/>
        </p:nvSpPr>
        <p:spPr>
          <a:xfrm>
            <a:off x="1921710" y="304131"/>
            <a:ext cx="69916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solidFill>
                  <a:srgbClr val="2974CF"/>
                </a:solidFill>
                <a:cs typeface="Calibri"/>
              </a:rPr>
              <a:t>Operación</a:t>
            </a:r>
            <a:endParaRPr lang="es-ES" sz="3200" b="1" dirty="0" err="1">
              <a:solidFill>
                <a:srgbClr val="2974CF"/>
              </a:solidFill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1126B0-CFF7-29EB-FA10-A2BD6D4F8F47}"/>
              </a:ext>
            </a:extLst>
          </p:cNvPr>
          <p:cNvSpPr txBox="1"/>
          <p:nvPr/>
        </p:nvSpPr>
        <p:spPr>
          <a:xfrm>
            <a:off x="1925052" y="899026"/>
            <a:ext cx="708526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buFont typeface="Courier New"/>
              <a:buChar char="o"/>
            </a:pPr>
            <a:endParaRPr lang="es-ES" sz="2000" dirty="0">
              <a:solidFill>
                <a:srgbClr val="03592A"/>
              </a:solidFill>
              <a:ea typeface="Calibri"/>
              <a:cs typeface="Calibri"/>
            </a:endParaRPr>
          </a:p>
        </p:txBody>
      </p:sp>
      <p:pic>
        <p:nvPicPr>
          <p:cNvPr id="6" name="Imagen 6" descr="Tabla&#10;&#10;Descripción generada automáticamente">
            <a:extLst>
              <a:ext uri="{FF2B5EF4-FFF2-40B4-BE49-F238E27FC236}">
                <a16:creationId xmlns:a16="http://schemas.microsoft.com/office/drawing/2014/main" id="{EC5A8DC3-A463-D09A-F2C8-D208CF98B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195" y="1061087"/>
            <a:ext cx="4946572" cy="5029607"/>
          </a:xfrm>
          <a:prstGeom prst="rect">
            <a:avLst/>
          </a:prstGeom>
        </p:spPr>
      </p:pic>
      <p:pic>
        <p:nvPicPr>
          <p:cNvPr id="5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61E503B6-35A2-343D-0620-C780FA37F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593" y="170"/>
            <a:ext cx="4515080" cy="1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27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7272E3-38F1-2F34-31FC-95D8C570F940}"/>
              </a:ext>
            </a:extLst>
          </p:cNvPr>
          <p:cNvSpPr txBox="1"/>
          <p:nvPr/>
        </p:nvSpPr>
        <p:spPr>
          <a:xfrm>
            <a:off x="1921710" y="304131"/>
            <a:ext cx="69916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solidFill>
                  <a:srgbClr val="2974CF"/>
                </a:solidFill>
                <a:cs typeface="Calibri"/>
              </a:rPr>
              <a:t>Investigaciones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1126B0-CFF7-29EB-FA10-A2BD6D4F8F47}"/>
              </a:ext>
            </a:extLst>
          </p:cNvPr>
          <p:cNvSpPr txBox="1"/>
          <p:nvPr/>
        </p:nvSpPr>
        <p:spPr>
          <a:xfrm>
            <a:off x="1925052" y="899026"/>
            <a:ext cx="708526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buFont typeface="Courier New"/>
              <a:buChar char="o"/>
            </a:pPr>
            <a:endParaRPr lang="es-ES" sz="2000" dirty="0">
              <a:solidFill>
                <a:srgbClr val="03592A"/>
              </a:solidFill>
              <a:ea typeface="Calibri"/>
              <a:cs typeface="Calibri"/>
            </a:endParaRPr>
          </a:p>
        </p:txBody>
      </p:sp>
      <p:pic>
        <p:nvPicPr>
          <p:cNvPr id="6" name="Imagen 6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07A044CC-75E3-409B-5235-D3F0534F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099" y="1180105"/>
            <a:ext cx="7113223" cy="3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2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7272E3-38F1-2F34-31FC-95D8C570F940}"/>
              </a:ext>
            </a:extLst>
          </p:cNvPr>
          <p:cNvSpPr txBox="1"/>
          <p:nvPr/>
        </p:nvSpPr>
        <p:spPr>
          <a:xfrm>
            <a:off x="1921710" y="304131"/>
            <a:ext cx="69916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solidFill>
                  <a:srgbClr val="2974CF"/>
                </a:solidFill>
                <a:cs typeface="Calibri"/>
              </a:rPr>
              <a:t>Investigaciones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1126B0-CFF7-29EB-FA10-A2BD6D4F8F47}"/>
              </a:ext>
            </a:extLst>
          </p:cNvPr>
          <p:cNvSpPr txBox="1"/>
          <p:nvPr/>
        </p:nvSpPr>
        <p:spPr>
          <a:xfrm>
            <a:off x="1925052" y="899026"/>
            <a:ext cx="708526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buFont typeface="Courier New"/>
              <a:buChar char="o"/>
            </a:pPr>
            <a:endParaRPr lang="es-ES" sz="2000" dirty="0">
              <a:solidFill>
                <a:srgbClr val="03592A"/>
              </a:solidFill>
              <a:ea typeface="Calibri"/>
              <a:cs typeface="Calibri"/>
            </a:endParaRPr>
          </a:p>
        </p:txBody>
      </p:sp>
      <p:pic>
        <p:nvPicPr>
          <p:cNvPr id="5" name="Imagen 6" descr="Gráfico&#10;&#10;Descripción generada automáticamente">
            <a:extLst>
              <a:ext uri="{FF2B5EF4-FFF2-40B4-BE49-F238E27FC236}">
                <a16:creationId xmlns:a16="http://schemas.microsoft.com/office/drawing/2014/main" id="{AB553D2D-0A63-A4BD-8731-A870787ED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280" y="1035930"/>
            <a:ext cx="7122403" cy="43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56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7272E3-38F1-2F34-31FC-95D8C570F940}"/>
              </a:ext>
            </a:extLst>
          </p:cNvPr>
          <p:cNvSpPr txBox="1"/>
          <p:nvPr/>
        </p:nvSpPr>
        <p:spPr>
          <a:xfrm>
            <a:off x="1921710" y="304131"/>
            <a:ext cx="69916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solidFill>
                  <a:srgbClr val="2974CF"/>
                </a:solidFill>
                <a:cs typeface="Calibri"/>
              </a:rPr>
              <a:t>DNS Firewall </a:t>
            </a:r>
            <a:r>
              <a:rPr lang="es-ES" sz="3200" b="1" dirty="0" err="1">
                <a:solidFill>
                  <a:srgbClr val="2974CF"/>
                </a:solidFill>
                <a:cs typeface="Calibri"/>
              </a:rPr>
              <a:t>Facts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1126B0-CFF7-29EB-FA10-A2BD6D4F8F47}"/>
              </a:ext>
            </a:extLst>
          </p:cNvPr>
          <p:cNvSpPr txBox="1"/>
          <p:nvPr/>
        </p:nvSpPr>
        <p:spPr>
          <a:xfrm>
            <a:off x="1925052" y="899026"/>
            <a:ext cx="708526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Puesta en producción el 25 de enero de 2023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Solo 5 Incidencias de dominios filtrados por error.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Informes periódicos enviados a NOC: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Informe de actividad desde campus </a:t>
            </a:r>
            <a:endParaRPr lang="es-ES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Dominios bloqueados desde TI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Pendiente: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Integración con MFA institucional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Integración con AD/AAD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Integración con SIEM</a:t>
            </a:r>
          </a:p>
          <a:p>
            <a:pPr marL="800100" lvl="1" indent="-342900">
              <a:buFont typeface="Courier New"/>
              <a:buChar char="o"/>
            </a:pPr>
            <a:endParaRPr lang="es-ES" sz="2000" dirty="0">
              <a:solidFill>
                <a:srgbClr val="03592A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901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7272E3-38F1-2F34-31FC-95D8C570F940}"/>
              </a:ext>
            </a:extLst>
          </p:cNvPr>
          <p:cNvSpPr txBox="1"/>
          <p:nvPr/>
        </p:nvSpPr>
        <p:spPr>
          <a:xfrm>
            <a:off x="1921710" y="304131"/>
            <a:ext cx="69916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solidFill>
                  <a:srgbClr val="2974CF"/>
                </a:solidFill>
                <a:cs typeface="Calibri"/>
              </a:rPr>
              <a:t>Conclusiones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1126B0-CFF7-29EB-FA10-A2BD6D4F8F47}"/>
              </a:ext>
            </a:extLst>
          </p:cNvPr>
          <p:cNvSpPr txBox="1"/>
          <p:nvPr/>
        </p:nvSpPr>
        <p:spPr>
          <a:xfrm>
            <a:off x="1925052" y="899026"/>
            <a:ext cx="7085263" cy="38302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s-ES" sz="2400">
                <a:solidFill>
                  <a:srgbClr val="03592A"/>
                </a:solidFill>
                <a:ea typeface="Calibri"/>
                <a:cs typeface="Calibri"/>
              </a:rPr>
              <a:t>Es una capa de seguridad más</a:t>
            </a:r>
            <a:endParaRPr lang="en-US" sz="2400">
              <a:solidFill>
                <a:srgbClr val="03592A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s-ES" sz="2400">
                <a:solidFill>
                  <a:srgbClr val="03592A"/>
                </a:solidFill>
                <a:ea typeface="Calibri"/>
                <a:cs typeface="Calibri"/>
              </a:rPr>
              <a:t>Es transparente para el usuario</a:t>
            </a:r>
            <a:endParaRPr lang="en-US" sz="2400">
              <a:solidFill>
                <a:srgbClr val="03592A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s-ES" sz="2400">
                <a:solidFill>
                  <a:srgbClr val="03592A"/>
                </a:solidFill>
                <a:ea typeface="Calibri"/>
                <a:cs typeface="Calibri"/>
              </a:rPr>
              <a:t>Fácil de implementar</a:t>
            </a:r>
            <a:endParaRPr lang="es-ES" sz="2400" dirty="0">
              <a:solidFill>
                <a:srgbClr val="03592A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Fácil de mantener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s-ES" sz="2400">
                <a:solidFill>
                  <a:srgbClr val="03592A"/>
                </a:solidFill>
                <a:ea typeface="Calibri"/>
                <a:cs typeface="Calibri"/>
              </a:rPr>
              <a:t>No pide pan</a:t>
            </a:r>
            <a:endParaRPr lang="es-ES" sz="2400" dirty="0">
              <a:solidFill>
                <a:srgbClr val="03592A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s-ES" sz="2400">
                <a:solidFill>
                  <a:srgbClr val="03592A"/>
                </a:solidFill>
                <a:ea typeface="Calibri"/>
                <a:cs typeface="Calibri"/>
              </a:rPr>
              <a:t>Barato. ;-)</a:t>
            </a:r>
            <a:endParaRPr lang="es-ES" sz="2400" dirty="0">
              <a:solidFill>
                <a:srgbClr val="03592A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endParaRPr lang="en-US" sz="2000" dirty="0">
              <a:solidFill>
                <a:srgbClr val="03592A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8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0F6315B1-5B8F-78ED-C48D-52E6C42FF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701" y="450774"/>
            <a:ext cx="3137970" cy="31379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F05A5C-2526-317F-412C-90CF9ED75C5B}"/>
              </a:ext>
            </a:extLst>
          </p:cNvPr>
          <p:cNvSpPr txBox="1"/>
          <p:nvPr/>
        </p:nvSpPr>
        <p:spPr>
          <a:xfrm>
            <a:off x="2506336" y="4939229"/>
            <a:ext cx="41313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cs typeface="Calibri"/>
              </a:rPr>
              <a:t>¿Preguntas?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7272E3-38F1-2F34-31FC-95D8C570F940}"/>
              </a:ext>
            </a:extLst>
          </p:cNvPr>
          <p:cNvSpPr txBox="1"/>
          <p:nvPr/>
        </p:nvSpPr>
        <p:spPr>
          <a:xfrm>
            <a:off x="1921710" y="304131"/>
            <a:ext cx="69916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solidFill>
                  <a:srgbClr val="2974CF"/>
                </a:solidFill>
                <a:ea typeface="Calibri"/>
                <a:cs typeface="Calibri"/>
              </a:rPr>
              <a:t>Servicio DNS Firewall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1126B0-CFF7-29EB-FA10-A2BD6D4F8F47}"/>
              </a:ext>
            </a:extLst>
          </p:cNvPr>
          <p:cNvSpPr txBox="1"/>
          <p:nvPr/>
        </p:nvSpPr>
        <p:spPr>
          <a:xfrm>
            <a:off x="1925052" y="899026"/>
            <a:ext cx="7085263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Supervisa el tráfico DNS</a:t>
            </a:r>
            <a:endParaRPr lang="es-ES">
              <a:solidFill>
                <a:srgbClr val="03592A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Categoriza cada petición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Permite establecer políticas en función de categorías: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Sitios web maliciosos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Ataques de phishing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Tráfico de C&amp;C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Contenidos diversos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Response </a:t>
            </a:r>
            <a:r>
              <a:rPr lang="es-ES" sz="2400" err="1">
                <a:solidFill>
                  <a:srgbClr val="03592A"/>
                </a:solidFill>
                <a:ea typeface="Calibri"/>
                <a:cs typeface="Calibri"/>
              </a:rPr>
              <a:t>Policy</a:t>
            </a: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rgbClr val="03592A"/>
                </a:solidFill>
                <a:ea typeface="Calibri"/>
                <a:cs typeface="Calibri"/>
              </a:rPr>
              <a:t>Zones</a:t>
            </a: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 (RPZ)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Cisco </a:t>
            </a:r>
            <a:r>
              <a:rPr lang="es-ES" sz="2400" dirty="0" err="1">
                <a:solidFill>
                  <a:srgbClr val="03592A"/>
                </a:solidFill>
                <a:ea typeface="Calibri"/>
                <a:cs typeface="Calibri"/>
              </a:rPr>
              <a:t>Umbrella</a:t>
            </a:r>
            <a:endParaRPr lang="es-ES" sz="2400">
              <a:solidFill>
                <a:srgbClr val="03592A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Arquitectura Cloud </a:t>
            </a:r>
            <a:r>
              <a:rPr lang="es-ES" sz="2000" dirty="0" err="1">
                <a:solidFill>
                  <a:srgbClr val="03592A"/>
                </a:solidFill>
                <a:ea typeface="Calibri"/>
                <a:cs typeface="Calibri"/>
              </a:rPr>
              <a:t>Anycast</a:t>
            </a:r>
            <a:endParaRPr lang="es-ES" sz="2000">
              <a:solidFill>
                <a:srgbClr val="03592A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s-ES" sz="2000" dirty="0" err="1">
                <a:solidFill>
                  <a:srgbClr val="03592A"/>
                </a:solidFill>
                <a:ea typeface="Calibri"/>
                <a:cs typeface="Calibri"/>
              </a:rPr>
              <a:t>Multi-tenant</a:t>
            </a:r>
            <a:endParaRPr lang="es-ES" dirty="0" err="1">
              <a:solidFill>
                <a:srgbClr val="000000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Despliegue (más o menos) sencillo.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83BBBD40-08E2-797D-418E-BDBCECC2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1" y="-2202"/>
            <a:ext cx="9151343" cy="610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0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7272E3-38F1-2F34-31FC-95D8C570F940}"/>
              </a:ext>
            </a:extLst>
          </p:cNvPr>
          <p:cNvSpPr txBox="1"/>
          <p:nvPr/>
        </p:nvSpPr>
        <p:spPr>
          <a:xfrm>
            <a:off x="1921710" y="304131"/>
            <a:ext cx="69916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solidFill>
                  <a:srgbClr val="2974CF"/>
                </a:solidFill>
                <a:cs typeface="Calibri"/>
              </a:rPr>
              <a:t>Escenario previo en la UAM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1126B0-CFF7-29EB-FA10-A2BD6D4F8F47}"/>
              </a:ext>
            </a:extLst>
          </p:cNvPr>
          <p:cNvSpPr txBox="1"/>
          <p:nvPr/>
        </p:nvSpPr>
        <p:spPr>
          <a:xfrm>
            <a:off x="1925052" y="899026"/>
            <a:ext cx="7085263" cy="26819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Un solo servicio DNS</a:t>
            </a:r>
            <a:endParaRPr lang="es-ES" dirty="0"/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Alta disponibilidad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Sin vistas</a:t>
            </a:r>
            <a:endParaRPr lang="es-ES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Con múltiples </a:t>
            </a:r>
            <a:r>
              <a:rPr lang="es-ES" sz="2000" err="1">
                <a:solidFill>
                  <a:srgbClr val="03592A"/>
                </a:solidFill>
                <a:ea typeface="Calibri"/>
                <a:cs typeface="Calibri"/>
              </a:rPr>
              <a:t>IPs</a:t>
            </a: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 de servicio</a:t>
            </a:r>
            <a:endParaRPr lang="es-ES" sz="2000">
              <a:solidFill>
                <a:srgbClr val="000000"/>
              </a:solidFill>
              <a:ea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Mismo servicio Interno que Externo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No recursivo desde Internet (como debe ser)</a:t>
            </a: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endParaRPr lang="es-ES" sz="2400" dirty="0">
              <a:solidFill>
                <a:srgbClr val="03592A"/>
              </a:solidFill>
              <a:ea typeface="Calibri"/>
              <a:cs typeface="Calibri"/>
            </a:endParaRP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C6B6FF13-BDAD-17B7-A1FE-6C0E3404E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858" y="3353945"/>
            <a:ext cx="5901368" cy="254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7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7272E3-38F1-2F34-31FC-95D8C570F940}"/>
              </a:ext>
            </a:extLst>
          </p:cNvPr>
          <p:cNvSpPr txBox="1"/>
          <p:nvPr/>
        </p:nvSpPr>
        <p:spPr>
          <a:xfrm>
            <a:off x="1921710" y="304131"/>
            <a:ext cx="69916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solidFill>
                  <a:srgbClr val="2974CF"/>
                </a:solidFill>
                <a:cs typeface="Calibri"/>
              </a:rPr>
              <a:t>¡Aviso a navegantes!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1126B0-CFF7-29EB-FA10-A2BD6D4F8F47}"/>
              </a:ext>
            </a:extLst>
          </p:cNvPr>
          <p:cNvSpPr txBox="1"/>
          <p:nvPr/>
        </p:nvSpPr>
        <p:spPr>
          <a:xfrm>
            <a:off x="1925052" y="899026"/>
            <a:ext cx="7085263" cy="53903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s-ES" sz="2400" dirty="0">
                <a:solidFill>
                  <a:srgbClr val="03592A"/>
                </a:solidFill>
                <a:cs typeface="Calibri"/>
              </a:rPr>
              <a:t>De acuerdo con Cisco, el servicio de correo no debe usar Umbrella.</a:t>
            </a:r>
            <a:endParaRPr lang="es-ES" dirty="0"/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Problemas posibles:</a:t>
            </a:r>
          </a:p>
          <a:p>
            <a:pPr marL="800100" lvl="1" indent="-342900">
              <a:buFont typeface="Courier New,monospace"/>
              <a:buChar char="o"/>
            </a:pPr>
            <a:r>
              <a:rPr lang="es-ES" sz="2000" u="sng" dirty="0">
                <a:solidFill>
                  <a:srgbClr val="03592A"/>
                </a:solidFill>
                <a:ea typeface="Calibri"/>
                <a:cs typeface="Calibri"/>
              </a:rPr>
              <a:t>De seguridad</a:t>
            </a: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: un correo desde un dominio bloqueado no llega, pero tampoco puede ser verificado por los sistemas antispam.</a:t>
            </a:r>
          </a:p>
          <a:p>
            <a:pPr marL="800100" lvl="1" indent="-342900">
              <a:buFont typeface="Courier New,monospace"/>
              <a:buChar char="o"/>
            </a:pPr>
            <a:r>
              <a:rPr lang="es-ES" sz="2000" u="sng" dirty="0">
                <a:solidFill>
                  <a:srgbClr val="03592A"/>
                </a:solidFill>
                <a:ea typeface="Calibri"/>
                <a:cs typeface="Calibri"/>
              </a:rPr>
              <a:t>De listas de bloqueo</a:t>
            </a: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: al realizarse todas las validaciones usando el servicio de Umbrella, los servicios de listas negras pueden bloquearlo por volumen de peticiones.</a:t>
            </a:r>
          </a:p>
          <a:p>
            <a:pPr marL="800100" lvl="1" indent="-342900">
              <a:buFont typeface="Courier New,monospace"/>
              <a:buChar char="o"/>
            </a:pPr>
            <a:r>
              <a:rPr lang="es-ES" sz="2000" u="sng" dirty="0">
                <a:solidFill>
                  <a:srgbClr val="03592A"/>
                </a:solidFill>
                <a:ea typeface="Calibri"/>
                <a:cs typeface="Calibri"/>
              </a:rPr>
              <a:t>De contenido</a:t>
            </a: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: si un dominio es bloqueado el correo no llega</a:t>
            </a:r>
          </a:p>
          <a:p>
            <a:pPr marL="800100" lvl="1" indent="-342900">
              <a:buFont typeface="Courier New,monospace"/>
              <a:buChar char="o"/>
            </a:pPr>
            <a:endParaRPr lang="es-ES" sz="2000" dirty="0">
              <a:solidFill>
                <a:srgbClr val="03592A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En la UAM apenas nos afectaba puesto que el correo está en la nube.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s-ES" sz="2400" dirty="0">
              <a:solidFill>
                <a:srgbClr val="03592A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82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7272E3-38F1-2F34-31FC-95D8C570F940}"/>
              </a:ext>
            </a:extLst>
          </p:cNvPr>
          <p:cNvSpPr txBox="1"/>
          <p:nvPr/>
        </p:nvSpPr>
        <p:spPr>
          <a:xfrm>
            <a:off x="1921710" y="304131"/>
            <a:ext cx="69916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solidFill>
                  <a:srgbClr val="2974CF"/>
                </a:solidFill>
                <a:cs typeface="Calibri"/>
              </a:rPr>
              <a:t>Configuración básica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1126B0-CFF7-29EB-FA10-A2BD6D4F8F47}"/>
              </a:ext>
            </a:extLst>
          </p:cNvPr>
          <p:cNvSpPr txBox="1"/>
          <p:nvPr/>
        </p:nvSpPr>
        <p:spPr>
          <a:xfrm>
            <a:off x="1925052" y="889846"/>
            <a:ext cx="714952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cs typeface="Calibri"/>
              </a:rPr>
              <a:t>Tan fácil como habilitar </a:t>
            </a:r>
            <a:r>
              <a:rPr lang="es-ES" sz="2400" err="1">
                <a:solidFill>
                  <a:srgbClr val="03592A"/>
                </a:solidFill>
                <a:cs typeface="Calibri"/>
              </a:rPr>
              <a:t>forwarding</a:t>
            </a:r>
            <a:r>
              <a:rPr lang="es-ES" sz="2400" dirty="0">
                <a:solidFill>
                  <a:srgbClr val="03592A"/>
                </a:solidFill>
                <a:cs typeface="Calibri"/>
              </a:rPr>
              <a:t> en el DNS resolver.</a:t>
            </a:r>
            <a:endParaRPr lang="es-ES"/>
          </a:p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Problema: los logs en </a:t>
            </a:r>
            <a:r>
              <a:rPr lang="es-ES" sz="2400" dirty="0" err="1">
                <a:solidFill>
                  <a:srgbClr val="03592A"/>
                </a:solidFill>
                <a:ea typeface="Calibri"/>
                <a:cs typeface="Calibri"/>
              </a:rPr>
              <a:t>Umbrella</a:t>
            </a: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 no mostraban la </a:t>
            </a:r>
            <a:r>
              <a:rPr lang="es-ES" sz="2400" dirty="0" err="1">
                <a:solidFill>
                  <a:srgbClr val="03592A"/>
                </a:solidFill>
                <a:ea typeface="Calibri"/>
                <a:cs typeface="Calibri"/>
              </a:rPr>
              <a:t>ip</a:t>
            </a: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 del cliente. En </a:t>
            </a:r>
            <a:r>
              <a:rPr lang="es-ES" sz="2400" dirty="0" err="1">
                <a:solidFill>
                  <a:srgbClr val="03592A"/>
                </a:solidFill>
                <a:ea typeface="Calibri"/>
                <a:cs typeface="Calibri"/>
              </a:rPr>
              <a:t>Infoblox</a:t>
            </a: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 hay solución, pero... no lo sabíamos.</a:t>
            </a:r>
          </a:p>
        </p:txBody>
      </p:sp>
      <p:pic>
        <p:nvPicPr>
          <p:cNvPr id="5" name="Imagen 5" descr="Diagrama&#10;&#10;Descripción generada automáticamente">
            <a:extLst>
              <a:ext uri="{FF2B5EF4-FFF2-40B4-BE49-F238E27FC236}">
                <a16:creationId xmlns:a16="http://schemas.microsoft.com/office/drawing/2014/main" id="{ACB22C3A-3F3F-BEC6-D128-0CABF1B86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798" y="2472124"/>
            <a:ext cx="4157031" cy="35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0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7272E3-38F1-2F34-31FC-95D8C570F940}"/>
              </a:ext>
            </a:extLst>
          </p:cNvPr>
          <p:cNvSpPr txBox="1"/>
          <p:nvPr/>
        </p:nvSpPr>
        <p:spPr>
          <a:xfrm>
            <a:off x="1921710" y="304131"/>
            <a:ext cx="69916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solidFill>
                  <a:srgbClr val="2974CF"/>
                </a:solidFill>
                <a:cs typeface="Calibri"/>
              </a:rPr>
              <a:t>Configuración segundo intento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1126B0-CFF7-29EB-FA10-A2BD6D4F8F47}"/>
              </a:ext>
            </a:extLst>
          </p:cNvPr>
          <p:cNvSpPr txBox="1"/>
          <p:nvPr/>
        </p:nvSpPr>
        <p:spPr>
          <a:xfrm>
            <a:off x="1925052" y="899026"/>
            <a:ext cx="708526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Desplegamos </a:t>
            </a:r>
            <a:r>
              <a:rPr lang="es-ES" sz="2400" dirty="0" err="1">
                <a:solidFill>
                  <a:srgbClr val="03592A"/>
                </a:solidFill>
                <a:ea typeface="Calibri"/>
                <a:cs typeface="Calibri"/>
              </a:rPr>
              <a:t>appliances</a:t>
            </a: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 virtuales de </a:t>
            </a:r>
            <a:r>
              <a:rPr lang="es-ES" sz="2400" dirty="0" err="1">
                <a:solidFill>
                  <a:srgbClr val="03592A"/>
                </a:solidFill>
                <a:ea typeface="Calibri"/>
                <a:cs typeface="Calibri"/>
              </a:rPr>
              <a:t>Umbrella</a:t>
            </a: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.</a:t>
            </a:r>
            <a:endParaRPr lang="es-ES" dirty="0" err="1"/>
          </a:p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Ofrecen el servicio interno y externo.</a:t>
            </a:r>
          </a:p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Problema: los </a:t>
            </a:r>
            <a:r>
              <a:rPr lang="es-ES" sz="2400" dirty="0" err="1">
                <a:solidFill>
                  <a:srgbClr val="03592A"/>
                </a:solidFill>
                <a:ea typeface="Calibri"/>
                <a:cs typeface="Calibri"/>
              </a:rPr>
              <a:t>appliance</a:t>
            </a: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 virtuales son recursivos.</a:t>
            </a:r>
          </a:p>
          <a:p>
            <a:pPr marL="285750" indent="-285750">
              <a:buFont typeface="Arial"/>
              <a:buChar char="•"/>
            </a:pPr>
            <a:endParaRPr lang="es-ES" sz="2400" dirty="0">
              <a:solidFill>
                <a:srgbClr val="03592A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ES" sz="2400" dirty="0">
              <a:solidFill>
                <a:srgbClr val="03592A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ES" sz="2400" dirty="0">
              <a:solidFill>
                <a:srgbClr val="03592A"/>
              </a:solidFill>
              <a:ea typeface="Calibri"/>
              <a:cs typeface="Calibri"/>
            </a:endParaRPr>
          </a:p>
        </p:txBody>
      </p:sp>
      <p:pic>
        <p:nvPicPr>
          <p:cNvPr id="5" name="Imagen 6" descr="Diagrama&#10;&#10;Descripción generada automáticamente">
            <a:extLst>
              <a:ext uri="{FF2B5EF4-FFF2-40B4-BE49-F238E27FC236}">
                <a16:creationId xmlns:a16="http://schemas.microsoft.com/office/drawing/2014/main" id="{758CB4B6-638E-C775-F63D-EB110620C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003" y="2516686"/>
            <a:ext cx="6736814" cy="355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8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7272E3-38F1-2F34-31FC-95D8C570F940}"/>
              </a:ext>
            </a:extLst>
          </p:cNvPr>
          <p:cNvSpPr txBox="1"/>
          <p:nvPr/>
        </p:nvSpPr>
        <p:spPr>
          <a:xfrm>
            <a:off x="1921710" y="304131"/>
            <a:ext cx="69916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solidFill>
                  <a:srgbClr val="2974CF"/>
                </a:solidFill>
                <a:cs typeface="Calibri"/>
              </a:rPr>
              <a:t>Configuración tercer intento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1126B0-CFF7-29EB-FA10-A2BD6D4F8F47}"/>
              </a:ext>
            </a:extLst>
          </p:cNvPr>
          <p:cNvSpPr txBox="1"/>
          <p:nvPr/>
        </p:nvSpPr>
        <p:spPr>
          <a:xfrm>
            <a:off x="1925052" y="899026"/>
            <a:ext cx="708526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400" dirty="0" err="1">
                <a:solidFill>
                  <a:srgbClr val="03592A"/>
                </a:solidFill>
                <a:ea typeface="Calibri"/>
                <a:cs typeface="Calibri"/>
              </a:rPr>
              <a:t>Appliances</a:t>
            </a: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 virtuales: red interna</a:t>
            </a:r>
            <a:endParaRPr lang="es-ES" sz="2400" dirty="0">
              <a:solidFill>
                <a:srgbClr val="03592A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El </a:t>
            </a:r>
            <a:r>
              <a:rPr lang="es-ES" sz="2400" dirty="0" err="1">
                <a:solidFill>
                  <a:srgbClr val="03592A"/>
                </a:solidFill>
                <a:ea typeface="Calibri"/>
                <a:cs typeface="Calibri"/>
              </a:rPr>
              <a:t>cluster</a:t>
            </a: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 de </a:t>
            </a:r>
            <a:r>
              <a:rPr lang="es-ES" sz="2400" dirty="0" err="1">
                <a:solidFill>
                  <a:srgbClr val="03592A"/>
                </a:solidFill>
                <a:ea typeface="Calibri"/>
                <a:cs typeface="Calibri"/>
              </a:rPr>
              <a:t>infoblox</a:t>
            </a: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: red externa</a:t>
            </a:r>
          </a:p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Supuso cambiar el DNS autoritativo en ESNIC </a:t>
            </a:r>
          </a:p>
          <a:p>
            <a:pPr marL="285750" indent="-285750">
              <a:buFont typeface="Arial"/>
              <a:buChar char="•"/>
            </a:pPr>
            <a:endParaRPr lang="es-ES" sz="2400" dirty="0">
              <a:solidFill>
                <a:srgbClr val="03592A"/>
              </a:solidFill>
              <a:ea typeface="Calibri"/>
              <a:cs typeface="Calibri"/>
            </a:endParaRPr>
          </a:p>
        </p:txBody>
      </p:sp>
      <p:pic>
        <p:nvPicPr>
          <p:cNvPr id="7" name="Imagen 7" descr="Diagrama&#10;&#10;Descripción generada automáticamente">
            <a:extLst>
              <a:ext uri="{FF2B5EF4-FFF2-40B4-BE49-F238E27FC236}">
                <a16:creationId xmlns:a16="http://schemas.microsoft.com/office/drawing/2014/main" id="{902DCBF1-048E-FA7E-1C79-C2CAA9085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702" y="2162941"/>
            <a:ext cx="6332862" cy="38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3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7272E3-38F1-2F34-31FC-95D8C570F940}"/>
              </a:ext>
            </a:extLst>
          </p:cNvPr>
          <p:cNvSpPr txBox="1"/>
          <p:nvPr/>
        </p:nvSpPr>
        <p:spPr>
          <a:xfrm>
            <a:off x="1921710" y="304131"/>
            <a:ext cx="69916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solidFill>
                  <a:srgbClr val="2974CF"/>
                </a:solidFill>
                <a:cs typeface="Calibri"/>
              </a:rPr>
              <a:t>Configuración </a:t>
            </a:r>
            <a:r>
              <a:rPr lang="es-ES" sz="3200" b="1" dirty="0" err="1">
                <a:solidFill>
                  <a:srgbClr val="2974CF"/>
                </a:solidFill>
                <a:cs typeface="Calibri"/>
              </a:rPr>
              <a:t>appliances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1126B0-CFF7-29EB-FA10-A2BD6D4F8F47}"/>
              </a:ext>
            </a:extLst>
          </p:cNvPr>
          <p:cNvSpPr txBox="1"/>
          <p:nvPr/>
        </p:nvSpPr>
        <p:spPr>
          <a:xfrm>
            <a:off x="1925052" y="899026"/>
            <a:ext cx="7085263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cs typeface="Calibri"/>
              </a:rPr>
              <a:t>Una vez enrolados se configuran desde el </a:t>
            </a:r>
            <a:r>
              <a:rPr lang="es-ES" sz="2400" dirty="0" err="1">
                <a:solidFill>
                  <a:srgbClr val="03592A"/>
                </a:solidFill>
                <a:cs typeface="Calibri"/>
              </a:rPr>
              <a:t>tenant</a:t>
            </a:r>
            <a:endParaRPr lang="es-ES" dirty="0" err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Hay que definir las zonas propias que resolverá nuestro resolver local: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Zonas directas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Zonas inversas (ipv4 e ipv6)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No olvidar zonas de la red SARA</a:t>
            </a:r>
          </a:p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Ventajas de usar </a:t>
            </a:r>
            <a:r>
              <a:rPr lang="es-ES" sz="2400" dirty="0" err="1">
                <a:solidFill>
                  <a:srgbClr val="03592A"/>
                </a:solidFill>
                <a:ea typeface="Calibri"/>
                <a:cs typeface="Calibri"/>
              </a:rPr>
              <a:t>appliances</a:t>
            </a:r>
            <a:r>
              <a:rPr lang="es-ES" sz="2400" dirty="0">
                <a:solidFill>
                  <a:srgbClr val="03592A"/>
                </a:solidFill>
                <a:ea typeface="Calibri"/>
                <a:cs typeface="Calibri"/>
              </a:rPr>
              <a:t>: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Añaden la IP origen de los clientes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Pueden aplicar políticas también por usuarios si se integra con AD, AAD, </a:t>
            </a:r>
            <a:r>
              <a:rPr lang="es-ES" sz="2000" dirty="0" err="1">
                <a:solidFill>
                  <a:srgbClr val="03592A"/>
                </a:solidFill>
                <a:ea typeface="Calibri"/>
                <a:cs typeface="Calibri"/>
              </a:rPr>
              <a:t>Okta</a:t>
            </a: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 y G Suite.</a:t>
            </a:r>
          </a:p>
          <a:p>
            <a:pPr marL="800100" lvl="1" indent="-342900">
              <a:buFont typeface="Courier New"/>
              <a:buChar char="o"/>
            </a:pP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Cifrado automático de las </a:t>
            </a:r>
            <a:r>
              <a:rPr lang="es-ES" sz="2000" dirty="0" err="1">
                <a:solidFill>
                  <a:srgbClr val="03592A"/>
                </a:solidFill>
                <a:ea typeface="Calibri"/>
                <a:cs typeface="Calibri"/>
              </a:rPr>
              <a:t>queries</a:t>
            </a: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 con la nube de </a:t>
            </a:r>
            <a:r>
              <a:rPr lang="es-ES" sz="2000" dirty="0" err="1">
                <a:solidFill>
                  <a:srgbClr val="03592A"/>
                </a:solidFill>
                <a:ea typeface="Calibri"/>
                <a:cs typeface="Calibri"/>
              </a:rPr>
              <a:t>Umbrella</a:t>
            </a:r>
            <a:r>
              <a:rPr lang="es-ES" sz="2000" dirty="0">
                <a:solidFill>
                  <a:srgbClr val="03592A"/>
                </a:solidFill>
                <a:ea typeface="Calibri"/>
                <a:cs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s-ES" sz="2400" dirty="0">
              <a:solidFill>
                <a:srgbClr val="03592A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69454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7">
  <a:themeElements>
    <a:clrScheme name="Theme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(4:3)</PresentationFormat>
  <Slides>16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Theme37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770</cp:revision>
  <dcterms:created xsi:type="dcterms:W3CDTF">2023-06-09T09:53:53Z</dcterms:created>
  <dcterms:modified xsi:type="dcterms:W3CDTF">2023-06-13T07:50:27Z</dcterms:modified>
  <cp:category/>
</cp:coreProperties>
</file>