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embeddedFontLst>
    <p:embeddedFont>
      <p:font typeface="Open Sans" panose="020B0606030504020204" pitchFamily="34" charset="0"/>
      <p:regular r:id="rId25"/>
      <p:bold r:id="rId26"/>
      <p:italic r:id="rId27"/>
      <p:boldItalic r:id="rId28"/>
    </p:embeddedFont>
    <p:embeddedFont>
      <p:font typeface="Roboto" panose="02000000000000000000"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0"/>
  </p:normalViewPr>
  <p:slideViewPr>
    <p:cSldViewPr snapToGrid="0">
      <p:cViewPr varScale="1">
        <p:scale>
          <a:sx n="136" d="100"/>
          <a:sy n="136" d="100"/>
        </p:scale>
        <p:origin x="960"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info.orcid.org/documentation/workflow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51e3df3dca_0_1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251e3df3dca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51e3df3dca_0_1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251e3df3dca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51e3df3dca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251e3df3dca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51e3df3dca_0_2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251e3df3dca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51e3df3dca_0_2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251e3df3dca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a03c61e983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a03c61e983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Char char="-"/>
            </a:pP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51e3df3dca_0_2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251e3df3dca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51e3df3dca_0_2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251e3df3dca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51e3df3dca_0_2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251e3df3dca_0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51e3df3dca_0_3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251e3df3dca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51e3df3dca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51e3df3dc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400">
              <a:solidFill>
                <a:srgbClr val="003449"/>
              </a:solidFill>
              <a:latin typeface="Open Sans"/>
              <a:ea typeface="Open Sans"/>
              <a:cs typeface="Open Sans"/>
              <a:sym typeface="Open Sans"/>
            </a:endParaRPr>
          </a:p>
          <a:p>
            <a:pPr marL="0" lvl="0" indent="0" algn="l" rtl="0">
              <a:spcBef>
                <a:spcPts val="0"/>
              </a:spcBef>
              <a:spcAft>
                <a:spcPts val="0"/>
              </a:spcAft>
              <a:buNone/>
            </a:pPr>
            <a:r>
              <a:rPr lang="en"/>
              <a:t>We do this by providing three interrelated services: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51e3df3dca_0_3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251e3df3dca_0_3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106db06c268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106db06c268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51e3df3dc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251e3df3dc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51d997ca1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51d997ca1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51d997ca17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251d997ca1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Second is the ORCID record (connected to the ORCID iD) that stores the researcher’s professional information—affiliations, grants, publications, peer review, service, memberships, etc. And finally: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51d997ca17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51d997ca17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1"/>
              </a:buClr>
              <a:buSzPts val="1200"/>
              <a:buChar char="●"/>
            </a:pPr>
            <a:r>
              <a:rPr lang="en" sz="1200">
                <a:solidFill>
                  <a:schemeClr val="dk1"/>
                </a:solidFill>
                <a:highlight>
                  <a:srgbClr val="FFFFFF"/>
                </a:highlight>
              </a:rPr>
              <a:t>A set of Application Programming Interfaces (APIs),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51d997ca17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51d997ca17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1"/>
              </a:buClr>
              <a:buSzPts val="1200"/>
              <a:buChar char="●"/>
            </a:pPr>
            <a:r>
              <a:rPr lang="en" sz="1200">
                <a:solidFill>
                  <a:schemeClr val="dk1"/>
                </a:solidFill>
                <a:highlight>
                  <a:schemeClr val="lt1"/>
                </a:highlight>
              </a:rPr>
              <a:t>as well as the services and support of communities of practice that enable interoperability</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51d997ca17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51d997ca17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1"/>
              </a:buClr>
              <a:buSzPts val="1200"/>
              <a:buChar char="●"/>
            </a:pPr>
            <a:r>
              <a:rPr lang="en" sz="1200">
                <a:solidFill>
                  <a:schemeClr val="dk1"/>
                </a:solidFill>
                <a:highlight>
                  <a:srgbClr val="FFFFFF"/>
                </a:highlight>
              </a:rPr>
              <a:t>between the ORCID record and member organizations. It’s through the APIs, or integrations, that researchers can choose to allow connection of their ORCID record with their affiliations and contributions.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51e3df3dca_0_1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51e3df3dca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1"/>
              </a:buClr>
              <a:buSzPts val="1200"/>
              <a:buChar char="●"/>
            </a:pPr>
            <a:r>
              <a:rPr lang="en" sz="1200">
                <a:solidFill>
                  <a:schemeClr val="dk1"/>
                </a:solidFill>
                <a:highlight>
                  <a:srgbClr val="FFFFFF"/>
                </a:highlight>
              </a:rPr>
              <a:t>between the ORCID record and member organizations. It’s through the APIs, or integrations, that researchers can choose to allow connection of their ORCID record with their affiliations and contributions.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51e3df3dca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You can read more about all the ways we think about researcher control at the blog post linked on this slide, but the main ideas are that researchers own their own record and can control who accesses their information. This means that organizations may only add information to ORCID records once the researcher grants them permission to do so, and they can only update or remove information that was added by them. Researchers can change these preferences at any time directly from their record.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solidFill>
                  <a:schemeClr val="dk1"/>
                </a:solidFill>
              </a:rPr>
              <a:t>The fact that we’ve prioritized and kept our commitment to researcher control has helped us earn the trust and participation of researchers, which has in turn led to wider, more inclusive uptake of ORCID by researchers and organizations across the globe. This means we’ve become a broadly adopted, open repository of user-generated data, and of course the flip side of this is that inevitably some individuals who may not be considered by scholarly community to be legitimate researchers can add information to their records that may not be considered by others to be objectively true. </a:t>
            </a:r>
            <a:r>
              <a:rPr lang="en"/>
              <a:t>This naturally invites scrutiny about the quality of ORCID’s data.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One of the mechanisms we have in place to help ensure high data quality is our terms of use, which prevent researchers from misrepresenting themselves. And we have dispute procedures by which anyone in the community can challenge what they feel to be false data in records.</a:t>
            </a:r>
            <a:endParaRPr/>
          </a:p>
          <a:p>
            <a:pPr marL="0" lvl="0" indent="0" algn="l" rtl="0">
              <a:spcBef>
                <a:spcPts val="0"/>
              </a:spcBef>
              <a:spcAft>
                <a:spcPts val="0"/>
              </a:spcAft>
              <a:buClr>
                <a:schemeClr val="dk1"/>
              </a:buClr>
              <a:buSzPts val="1100"/>
              <a:buFont typeface="Arial"/>
              <a:buNone/>
            </a:pPr>
            <a:r>
              <a:rPr lang="en"/>
              <a:t>With over 14 million records in the ORCID registry, it would be surprising if we didn’t have spam! A vast majority of the spam we find is link spam, while a nuisance, doesn’t affect records surfaced in </a:t>
            </a:r>
            <a:r>
              <a:rPr lang="en" u="sng">
                <a:solidFill>
                  <a:schemeClr val="hlink"/>
                </a:solidFill>
                <a:hlinkClick r:id="rId3"/>
              </a:rPr>
              <a:t>authenticated workflows</a:t>
            </a:r>
            <a:r>
              <a:rPr lang="en"/>
              <a:t>, as spammers don’t have any incentive to use their records to sign in or connect to legitimate scholarly services and systems. Even so, we understand why spam can cast doubt on the overall value and trustworthiness of ORCID. We work hard to constantly monitor for and “lock” suspected spam records, and we regularly run heuristics to detect spam records. We also take standard measures to limit spam from being created automatically by bots such as requiring completion of a CAPTCHA prior to record creation. We are pursuing Machine Learning approach to detecting spam, which is yielding very promising results. This will reduce the need for manual review and allow us to lock spam records on a more timely, continuous basis.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But possibly the most important factor contributing to the data quality in ORCID records is the distributed, accumulative trust model which allows reliable and trustworthy data sources to add information to an ORCID record. These lead to the “trust markers” that Chris is going to talk about in just a minute. </a:t>
            </a:r>
            <a:endParaRPr/>
          </a:p>
        </p:txBody>
      </p:sp>
      <p:sp>
        <p:nvSpPr>
          <p:cNvPr id="151" name="Google Shape;151;g251e3df3dca_0_12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title"/>
          </p:nvPr>
        </p:nvSpPr>
        <p:spPr>
          <a:xfrm>
            <a:off x="274320" y="274320"/>
            <a:ext cx="8706000" cy="515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400"/>
              <a:buFont typeface="Open Sans"/>
              <a:buNone/>
              <a:defRPr sz="2400" b="1">
                <a:solidFill>
                  <a:schemeClr val="dk1"/>
                </a:solidFill>
                <a:latin typeface="Open Sans"/>
                <a:ea typeface="Open Sans"/>
                <a:cs typeface="Open Sans"/>
                <a:sym typeface="Open Sans"/>
              </a:defRPr>
            </a:lvl1pPr>
            <a:lvl2pPr lvl="1">
              <a:spcBef>
                <a:spcPts val="0"/>
              </a:spcBef>
              <a:spcAft>
                <a:spcPts val="0"/>
              </a:spcAft>
              <a:buSzPts val="1400"/>
              <a:buFont typeface="Open Sans"/>
              <a:buNone/>
              <a:defRPr b="1">
                <a:latin typeface="Open Sans"/>
                <a:ea typeface="Open Sans"/>
                <a:cs typeface="Open Sans"/>
                <a:sym typeface="Open Sans"/>
              </a:defRPr>
            </a:lvl2pPr>
            <a:lvl3pPr lvl="2">
              <a:spcBef>
                <a:spcPts val="0"/>
              </a:spcBef>
              <a:spcAft>
                <a:spcPts val="0"/>
              </a:spcAft>
              <a:buSzPts val="1400"/>
              <a:buFont typeface="Open Sans"/>
              <a:buNone/>
              <a:defRPr b="1">
                <a:latin typeface="Open Sans"/>
                <a:ea typeface="Open Sans"/>
                <a:cs typeface="Open Sans"/>
                <a:sym typeface="Open Sans"/>
              </a:defRPr>
            </a:lvl3pPr>
            <a:lvl4pPr lvl="3">
              <a:spcBef>
                <a:spcPts val="0"/>
              </a:spcBef>
              <a:spcAft>
                <a:spcPts val="0"/>
              </a:spcAft>
              <a:buSzPts val="1400"/>
              <a:buFont typeface="Open Sans"/>
              <a:buNone/>
              <a:defRPr b="1">
                <a:latin typeface="Open Sans"/>
                <a:ea typeface="Open Sans"/>
                <a:cs typeface="Open Sans"/>
                <a:sym typeface="Open Sans"/>
              </a:defRPr>
            </a:lvl4pPr>
            <a:lvl5pPr lvl="4">
              <a:spcBef>
                <a:spcPts val="0"/>
              </a:spcBef>
              <a:spcAft>
                <a:spcPts val="0"/>
              </a:spcAft>
              <a:buSzPts val="1400"/>
              <a:buFont typeface="Open Sans"/>
              <a:buNone/>
              <a:defRPr b="1">
                <a:latin typeface="Open Sans"/>
                <a:ea typeface="Open Sans"/>
                <a:cs typeface="Open Sans"/>
                <a:sym typeface="Open Sans"/>
              </a:defRPr>
            </a:lvl5pPr>
            <a:lvl6pPr lvl="5">
              <a:spcBef>
                <a:spcPts val="0"/>
              </a:spcBef>
              <a:spcAft>
                <a:spcPts val="0"/>
              </a:spcAft>
              <a:buSzPts val="1400"/>
              <a:buFont typeface="Open Sans"/>
              <a:buNone/>
              <a:defRPr b="1">
                <a:latin typeface="Open Sans"/>
                <a:ea typeface="Open Sans"/>
                <a:cs typeface="Open Sans"/>
                <a:sym typeface="Open Sans"/>
              </a:defRPr>
            </a:lvl6pPr>
            <a:lvl7pPr lvl="6">
              <a:spcBef>
                <a:spcPts val="0"/>
              </a:spcBef>
              <a:spcAft>
                <a:spcPts val="0"/>
              </a:spcAft>
              <a:buSzPts val="1400"/>
              <a:buFont typeface="Open Sans"/>
              <a:buNone/>
              <a:defRPr b="1">
                <a:latin typeface="Open Sans"/>
                <a:ea typeface="Open Sans"/>
                <a:cs typeface="Open Sans"/>
                <a:sym typeface="Open Sans"/>
              </a:defRPr>
            </a:lvl7pPr>
            <a:lvl8pPr lvl="7">
              <a:spcBef>
                <a:spcPts val="0"/>
              </a:spcBef>
              <a:spcAft>
                <a:spcPts val="0"/>
              </a:spcAft>
              <a:buSzPts val="1400"/>
              <a:buFont typeface="Open Sans"/>
              <a:buNone/>
              <a:defRPr b="1">
                <a:latin typeface="Open Sans"/>
                <a:ea typeface="Open Sans"/>
                <a:cs typeface="Open Sans"/>
                <a:sym typeface="Open Sans"/>
              </a:defRPr>
            </a:lvl8pPr>
            <a:lvl9pPr lvl="8">
              <a:spcBef>
                <a:spcPts val="0"/>
              </a:spcBef>
              <a:spcAft>
                <a:spcPts val="0"/>
              </a:spcAft>
              <a:buSzPts val="1400"/>
              <a:buFont typeface="Open Sans"/>
              <a:buNone/>
              <a:defRPr b="1">
                <a:latin typeface="Open Sans"/>
                <a:ea typeface="Open Sans"/>
                <a:cs typeface="Open Sans"/>
                <a:sym typeface="Open Sans"/>
              </a:defRPr>
            </a:lvl9pPr>
          </a:lstStyle>
          <a:p>
            <a:endParaRPr/>
          </a:p>
        </p:txBody>
      </p:sp>
      <p:sp>
        <p:nvSpPr>
          <p:cNvPr id="12" name="Google Shape;12;p2"/>
          <p:cNvSpPr txBox="1">
            <a:spLocks noGrp="1"/>
          </p:cNvSpPr>
          <p:nvPr>
            <p:ph type="sldNum" idx="12"/>
          </p:nvPr>
        </p:nvSpPr>
        <p:spPr>
          <a:xfrm>
            <a:off x="8556784" y="4673651"/>
            <a:ext cx="548700" cy="393600"/>
          </a:xfrm>
          <a:prstGeom prst="rect">
            <a:avLst/>
          </a:prstGeom>
        </p:spPr>
        <p:txBody>
          <a:bodyPr spcFirstLastPara="1" wrap="square" lIns="91425" tIns="91425" rIns="91425" bIns="91425" anchor="t" anchorCtr="0">
            <a:noAutofit/>
          </a:bodyPr>
          <a:lstStyle>
            <a:lvl1pPr lvl="0">
              <a:buNone/>
              <a:defRPr sz="1300">
                <a:solidFill>
                  <a:schemeClr val="lt1"/>
                </a:solidFill>
                <a:latin typeface="Open Sans"/>
                <a:ea typeface="Open Sans"/>
                <a:cs typeface="Open Sans"/>
                <a:sym typeface="Open Sans"/>
              </a:defRPr>
            </a:lvl1pPr>
            <a:lvl2pPr lvl="1">
              <a:buNone/>
              <a:defRPr sz="1300">
                <a:solidFill>
                  <a:schemeClr val="lt1"/>
                </a:solidFill>
                <a:latin typeface="Open Sans"/>
                <a:ea typeface="Open Sans"/>
                <a:cs typeface="Open Sans"/>
                <a:sym typeface="Open Sans"/>
              </a:defRPr>
            </a:lvl2pPr>
            <a:lvl3pPr lvl="2">
              <a:buNone/>
              <a:defRPr sz="1300">
                <a:solidFill>
                  <a:schemeClr val="lt1"/>
                </a:solidFill>
                <a:latin typeface="Open Sans"/>
                <a:ea typeface="Open Sans"/>
                <a:cs typeface="Open Sans"/>
                <a:sym typeface="Open Sans"/>
              </a:defRPr>
            </a:lvl3pPr>
            <a:lvl4pPr lvl="3">
              <a:buNone/>
              <a:defRPr sz="1300">
                <a:solidFill>
                  <a:schemeClr val="lt1"/>
                </a:solidFill>
                <a:latin typeface="Open Sans"/>
                <a:ea typeface="Open Sans"/>
                <a:cs typeface="Open Sans"/>
                <a:sym typeface="Open Sans"/>
              </a:defRPr>
            </a:lvl4pPr>
            <a:lvl5pPr lvl="4">
              <a:buNone/>
              <a:defRPr sz="1300">
                <a:solidFill>
                  <a:schemeClr val="lt1"/>
                </a:solidFill>
                <a:latin typeface="Open Sans"/>
                <a:ea typeface="Open Sans"/>
                <a:cs typeface="Open Sans"/>
                <a:sym typeface="Open Sans"/>
              </a:defRPr>
            </a:lvl5pPr>
            <a:lvl6pPr lvl="5">
              <a:buNone/>
              <a:defRPr sz="1300">
                <a:solidFill>
                  <a:schemeClr val="lt1"/>
                </a:solidFill>
                <a:latin typeface="Open Sans"/>
                <a:ea typeface="Open Sans"/>
                <a:cs typeface="Open Sans"/>
                <a:sym typeface="Open Sans"/>
              </a:defRPr>
            </a:lvl6pPr>
            <a:lvl7pPr lvl="6">
              <a:buNone/>
              <a:defRPr sz="1300">
                <a:solidFill>
                  <a:schemeClr val="lt1"/>
                </a:solidFill>
                <a:latin typeface="Open Sans"/>
                <a:ea typeface="Open Sans"/>
                <a:cs typeface="Open Sans"/>
                <a:sym typeface="Open Sans"/>
              </a:defRPr>
            </a:lvl7pPr>
            <a:lvl8pPr lvl="7">
              <a:buNone/>
              <a:defRPr sz="1300">
                <a:solidFill>
                  <a:schemeClr val="lt1"/>
                </a:solidFill>
                <a:latin typeface="Open Sans"/>
                <a:ea typeface="Open Sans"/>
                <a:cs typeface="Open Sans"/>
                <a:sym typeface="Open Sans"/>
              </a:defRPr>
            </a:lvl8pPr>
            <a:lvl9pPr lvl="8">
              <a:buNone/>
              <a:defRPr sz="1300">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‹Nº›</a:t>
            </a:fld>
            <a:endParaRPr/>
          </a:p>
        </p:txBody>
      </p:sp>
      <p:sp>
        <p:nvSpPr>
          <p:cNvPr id="13" name="Google Shape;13;p2"/>
          <p:cNvSpPr txBox="1">
            <a:spLocks noGrp="1"/>
          </p:cNvSpPr>
          <p:nvPr>
            <p:ph type="title" idx="2"/>
          </p:nvPr>
        </p:nvSpPr>
        <p:spPr>
          <a:xfrm>
            <a:off x="594333" y="4773175"/>
            <a:ext cx="7962300" cy="224700"/>
          </a:xfrm>
          <a:prstGeom prst="rect">
            <a:avLst/>
          </a:prstGeom>
          <a:noFill/>
          <a:ln>
            <a:noFill/>
          </a:ln>
        </p:spPr>
        <p:txBody>
          <a:bodyPr spcFirstLastPara="1" wrap="square" lIns="0" tIns="0" rIns="0" bIns="0" anchor="t" anchorCtr="0">
            <a:spAutoFit/>
          </a:bodyPr>
          <a:lstStyle>
            <a:lvl1pPr lv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1pPr>
            <a:lvl2pPr lvl="1">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2pPr>
            <a:lvl3pPr lvl="2">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3pPr>
            <a:lvl4pPr lvl="3">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4pPr>
            <a:lvl5pPr lvl="4">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5pPr>
            <a:lvl6pPr lvl="5">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6pPr>
            <a:lvl7pPr lvl="6">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7pPr>
            <a:lvl8pPr lvl="7">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8pPr>
            <a:lvl9pPr lvl="8">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3">
  <p:cSld name="TITLE_AND_BODY_4">
    <p:spTree>
      <p:nvGrpSpPr>
        <p:cNvPr id="1" name="Shape 47"/>
        <p:cNvGrpSpPr/>
        <p:nvPr/>
      </p:nvGrpSpPr>
      <p:grpSpPr>
        <a:xfrm>
          <a:off x="0" y="0"/>
          <a:ext cx="0" cy="0"/>
          <a:chOff x="0" y="0"/>
          <a:chExt cx="0" cy="0"/>
        </a:xfrm>
      </p:grpSpPr>
      <p:sp>
        <p:nvSpPr>
          <p:cNvPr id="48" name="Google Shape;48;p11"/>
          <p:cNvSpPr txBox="1">
            <a:spLocks noGrp="1"/>
          </p:cNvSpPr>
          <p:nvPr>
            <p:ph type="title"/>
          </p:nvPr>
        </p:nvSpPr>
        <p:spPr>
          <a:xfrm>
            <a:off x="274320" y="274320"/>
            <a:ext cx="8706000" cy="515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003449"/>
              </a:buClr>
              <a:buSzPts val="2400"/>
              <a:buFont typeface="Open Sans"/>
              <a:buNone/>
              <a:defRPr sz="2400" b="1">
                <a:solidFill>
                  <a:srgbClr val="003449"/>
                </a:solidFill>
                <a:latin typeface="Open Sans"/>
                <a:ea typeface="Open Sans"/>
                <a:cs typeface="Open Sans"/>
                <a:sym typeface="Open Sans"/>
              </a:defRPr>
            </a:lvl1pPr>
            <a:lvl2pPr lvl="1" rtl="0">
              <a:spcBef>
                <a:spcPts val="0"/>
              </a:spcBef>
              <a:spcAft>
                <a:spcPts val="0"/>
              </a:spcAft>
              <a:buClr>
                <a:srgbClr val="003449"/>
              </a:buClr>
              <a:buSzPts val="1400"/>
              <a:buNone/>
              <a:defRPr>
                <a:solidFill>
                  <a:srgbClr val="003449"/>
                </a:solidFill>
              </a:defRPr>
            </a:lvl2pPr>
            <a:lvl3pPr lvl="2" rtl="0">
              <a:spcBef>
                <a:spcPts val="0"/>
              </a:spcBef>
              <a:spcAft>
                <a:spcPts val="0"/>
              </a:spcAft>
              <a:buClr>
                <a:srgbClr val="003449"/>
              </a:buClr>
              <a:buSzPts val="1400"/>
              <a:buNone/>
              <a:defRPr>
                <a:solidFill>
                  <a:srgbClr val="003449"/>
                </a:solidFill>
              </a:defRPr>
            </a:lvl3pPr>
            <a:lvl4pPr lvl="3" rtl="0">
              <a:spcBef>
                <a:spcPts val="0"/>
              </a:spcBef>
              <a:spcAft>
                <a:spcPts val="0"/>
              </a:spcAft>
              <a:buClr>
                <a:srgbClr val="003449"/>
              </a:buClr>
              <a:buSzPts val="1400"/>
              <a:buNone/>
              <a:defRPr>
                <a:solidFill>
                  <a:srgbClr val="003449"/>
                </a:solidFill>
              </a:defRPr>
            </a:lvl4pPr>
            <a:lvl5pPr lvl="4" rtl="0">
              <a:spcBef>
                <a:spcPts val="0"/>
              </a:spcBef>
              <a:spcAft>
                <a:spcPts val="0"/>
              </a:spcAft>
              <a:buClr>
                <a:srgbClr val="003449"/>
              </a:buClr>
              <a:buSzPts val="1400"/>
              <a:buNone/>
              <a:defRPr>
                <a:solidFill>
                  <a:srgbClr val="003449"/>
                </a:solidFill>
              </a:defRPr>
            </a:lvl5pPr>
            <a:lvl6pPr lvl="5" rtl="0">
              <a:spcBef>
                <a:spcPts val="0"/>
              </a:spcBef>
              <a:spcAft>
                <a:spcPts val="0"/>
              </a:spcAft>
              <a:buClr>
                <a:srgbClr val="003449"/>
              </a:buClr>
              <a:buSzPts val="1400"/>
              <a:buNone/>
              <a:defRPr>
                <a:solidFill>
                  <a:srgbClr val="003449"/>
                </a:solidFill>
              </a:defRPr>
            </a:lvl6pPr>
            <a:lvl7pPr lvl="6" rtl="0">
              <a:spcBef>
                <a:spcPts val="0"/>
              </a:spcBef>
              <a:spcAft>
                <a:spcPts val="0"/>
              </a:spcAft>
              <a:buClr>
                <a:srgbClr val="003449"/>
              </a:buClr>
              <a:buSzPts val="1400"/>
              <a:buNone/>
              <a:defRPr>
                <a:solidFill>
                  <a:srgbClr val="003449"/>
                </a:solidFill>
              </a:defRPr>
            </a:lvl7pPr>
            <a:lvl8pPr lvl="7" rtl="0">
              <a:spcBef>
                <a:spcPts val="0"/>
              </a:spcBef>
              <a:spcAft>
                <a:spcPts val="0"/>
              </a:spcAft>
              <a:buClr>
                <a:srgbClr val="003449"/>
              </a:buClr>
              <a:buSzPts val="1400"/>
              <a:buNone/>
              <a:defRPr>
                <a:solidFill>
                  <a:srgbClr val="003449"/>
                </a:solidFill>
              </a:defRPr>
            </a:lvl8pPr>
            <a:lvl9pPr lvl="8" rtl="0">
              <a:spcBef>
                <a:spcPts val="0"/>
              </a:spcBef>
              <a:spcAft>
                <a:spcPts val="0"/>
              </a:spcAft>
              <a:buClr>
                <a:srgbClr val="003449"/>
              </a:buClr>
              <a:buSzPts val="1400"/>
              <a:buNone/>
              <a:defRPr>
                <a:solidFill>
                  <a:srgbClr val="003449"/>
                </a:solidFill>
              </a:defRPr>
            </a:lvl9pPr>
          </a:lstStyle>
          <a:p>
            <a:endParaRPr/>
          </a:p>
        </p:txBody>
      </p:sp>
      <p:sp>
        <p:nvSpPr>
          <p:cNvPr id="49" name="Google Shape;49;p11"/>
          <p:cNvSpPr txBox="1">
            <a:spLocks noGrp="1"/>
          </p:cNvSpPr>
          <p:nvPr>
            <p:ph type="body" idx="1"/>
          </p:nvPr>
        </p:nvSpPr>
        <p:spPr>
          <a:xfrm>
            <a:off x="274320" y="1005840"/>
            <a:ext cx="8401800" cy="34155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1pPr>
            <a:lvl2pPr marL="914400" lvl="1" indent="-3175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2pPr>
            <a:lvl3pPr marL="1371600" lvl="2" indent="-3175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3pPr>
            <a:lvl4pPr marL="1828800" lvl="3" indent="-3175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4pPr>
            <a:lvl5pPr marL="2286000" lvl="4" indent="-3175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5pPr>
            <a:lvl6pPr marL="2743200" lvl="5" indent="-3175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6pPr>
            <a:lvl7pPr marL="3200400" lvl="6" indent="-3175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7pPr>
            <a:lvl8pPr marL="3657600" lvl="7" indent="-3175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8pPr>
            <a:lvl9pPr marL="4114800" lvl="8" indent="-317500" rtl="0">
              <a:lnSpc>
                <a:spcPct val="115000"/>
              </a:lnSpc>
              <a:spcBef>
                <a:spcPts val="1000"/>
              </a:spcBef>
              <a:spcAft>
                <a:spcPts val="1000"/>
              </a:spcAft>
              <a:buClr>
                <a:srgbClr val="003449"/>
              </a:buClr>
              <a:buSzPts val="1400"/>
              <a:buFont typeface="Open Sans"/>
              <a:buChar char="■"/>
              <a:defRPr>
                <a:solidFill>
                  <a:srgbClr val="003449"/>
                </a:solidFill>
                <a:latin typeface="Open Sans"/>
                <a:ea typeface="Open Sans"/>
                <a:cs typeface="Open Sans"/>
                <a:sym typeface="Open Sans"/>
              </a:defRPr>
            </a:lvl9pPr>
          </a:lstStyle>
          <a:p>
            <a:endParaRPr/>
          </a:p>
        </p:txBody>
      </p:sp>
      <p:sp>
        <p:nvSpPr>
          <p:cNvPr id="50" name="Google Shape;50;p1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sz="1300">
                <a:solidFill>
                  <a:schemeClr val="lt1"/>
                </a:solidFill>
                <a:latin typeface="Open Sans"/>
                <a:ea typeface="Open Sans"/>
                <a:cs typeface="Open Sans"/>
                <a:sym typeface="Open Sans"/>
              </a:defRPr>
            </a:lvl1pPr>
            <a:lvl2pPr lvl="1" rtl="0">
              <a:buNone/>
              <a:defRPr sz="1300">
                <a:solidFill>
                  <a:schemeClr val="lt1"/>
                </a:solidFill>
                <a:latin typeface="Open Sans"/>
                <a:ea typeface="Open Sans"/>
                <a:cs typeface="Open Sans"/>
                <a:sym typeface="Open Sans"/>
              </a:defRPr>
            </a:lvl2pPr>
            <a:lvl3pPr lvl="2" rtl="0">
              <a:buNone/>
              <a:defRPr sz="1300">
                <a:solidFill>
                  <a:schemeClr val="lt1"/>
                </a:solidFill>
                <a:latin typeface="Open Sans"/>
                <a:ea typeface="Open Sans"/>
                <a:cs typeface="Open Sans"/>
                <a:sym typeface="Open Sans"/>
              </a:defRPr>
            </a:lvl3pPr>
            <a:lvl4pPr lvl="3" rtl="0">
              <a:buNone/>
              <a:defRPr sz="1300">
                <a:solidFill>
                  <a:schemeClr val="lt1"/>
                </a:solidFill>
                <a:latin typeface="Open Sans"/>
                <a:ea typeface="Open Sans"/>
                <a:cs typeface="Open Sans"/>
                <a:sym typeface="Open Sans"/>
              </a:defRPr>
            </a:lvl4pPr>
            <a:lvl5pPr lvl="4" rtl="0">
              <a:buNone/>
              <a:defRPr sz="1300">
                <a:solidFill>
                  <a:schemeClr val="lt1"/>
                </a:solidFill>
                <a:latin typeface="Open Sans"/>
                <a:ea typeface="Open Sans"/>
                <a:cs typeface="Open Sans"/>
                <a:sym typeface="Open Sans"/>
              </a:defRPr>
            </a:lvl5pPr>
            <a:lvl6pPr lvl="5" rtl="0">
              <a:buNone/>
              <a:defRPr sz="1300">
                <a:solidFill>
                  <a:schemeClr val="lt1"/>
                </a:solidFill>
                <a:latin typeface="Open Sans"/>
                <a:ea typeface="Open Sans"/>
                <a:cs typeface="Open Sans"/>
                <a:sym typeface="Open Sans"/>
              </a:defRPr>
            </a:lvl6pPr>
            <a:lvl7pPr lvl="6" rtl="0">
              <a:buNone/>
              <a:defRPr sz="1300">
                <a:solidFill>
                  <a:schemeClr val="lt1"/>
                </a:solidFill>
                <a:latin typeface="Open Sans"/>
                <a:ea typeface="Open Sans"/>
                <a:cs typeface="Open Sans"/>
                <a:sym typeface="Open Sans"/>
              </a:defRPr>
            </a:lvl7pPr>
            <a:lvl8pPr lvl="7" rtl="0">
              <a:buNone/>
              <a:defRPr sz="1300">
                <a:solidFill>
                  <a:schemeClr val="lt1"/>
                </a:solidFill>
                <a:latin typeface="Open Sans"/>
                <a:ea typeface="Open Sans"/>
                <a:cs typeface="Open Sans"/>
                <a:sym typeface="Open Sans"/>
              </a:defRPr>
            </a:lvl8pPr>
            <a:lvl9pPr lvl="8" rtl="0">
              <a:buNone/>
              <a:defRPr sz="1300">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TITLE_1">
    <p:spTree>
      <p:nvGrpSpPr>
        <p:cNvPr id="1" name="Shape 14"/>
        <p:cNvGrpSpPr/>
        <p:nvPr/>
      </p:nvGrpSpPr>
      <p:grpSpPr>
        <a:xfrm>
          <a:off x="0" y="0"/>
          <a:ext cx="0" cy="0"/>
          <a:chOff x="0" y="0"/>
          <a:chExt cx="0" cy="0"/>
        </a:xfrm>
      </p:grpSpPr>
      <p:sp>
        <p:nvSpPr>
          <p:cNvPr id="15" name="Google Shape;15;p3"/>
          <p:cNvSpPr txBox="1">
            <a:spLocks noGrp="1"/>
          </p:cNvSpPr>
          <p:nvPr>
            <p:ph type="sldNum" idx="12"/>
          </p:nvPr>
        </p:nvSpPr>
        <p:spPr>
          <a:xfrm>
            <a:off x="8556784" y="4673651"/>
            <a:ext cx="548700" cy="393600"/>
          </a:xfrm>
          <a:prstGeom prst="rect">
            <a:avLst/>
          </a:prstGeom>
        </p:spPr>
        <p:txBody>
          <a:bodyPr spcFirstLastPara="1" wrap="square" lIns="91425" tIns="91425" rIns="91425" bIns="91425" anchor="t" anchorCtr="0">
            <a:noAutofit/>
          </a:bodyPr>
          <a:lstStyle>
            <a:lvl1pPr lvl="0" rtl="0">
              <a:buNone/>
              <a:defRPr sz="1300">
                <a:solidFill>
                  <a:schemeClr val="lt1"/>
                </a:solidFill>
                <a:latin typeface="Open Sans"/>
                <a:ea typeface="Open Sans"/>
                <a:cs typeface="Open Sans"/>
                <a:sym typeface="Open Sans"/>
              </a:defRPr>
            </a:lvl1pPr>
            <a:lvl2pPr lvl="1" rtl="0">
              <a:buNone/>
              <a:defRPr sz="1300">
                <a:solidFill>
                  <a:schemeClr val="lt1"/>
                </a:solidFill>
                <a:latin typeface="Open Sans"/>
                <a:ea typeface="Open Sans"/>
                <a:cs typeface="Open Sans"/>
                <a:sym typeface="Open Sans"/>
              </a:defRPr>
            </a:lvl2pPr>
            <a:lvl3pPr lvl="2" rtl="0">
              <a:buNone/>
              <a:defRPr sz="1300">
                <a:solidFill>
                  <a:schemeClr val="lt1"/>
                </a:solidFill>
                <a:latin typeface="Open Sans"/>
                <a:ea typeface="Open Sans"/>
                <a:cs typeface="Open Sans"/>
                <a:sym typeface="Open Sans"/>
              </a:defRPr>
            </a:lvl3pPr>
            <a:lvl4pPr lvl="3" rtl="0">
              <a:buNone/>
              <a:defRPr sz="1300">
                <a:solidFill>
                  <a:schemeClr val="lt1"/>
                </a:solidFill>
                <a:latin typeface="Open Sans"/>
                <a:ea typeface="Open Sans"/>
                <a:cs typeface="Open Sans"/>
                <a:sym typeface="Open Sans"/>
              </a:defRPr>
            </a:lvl4pPr>
            <a:lvl5pPr lvl="4" rtl="0">
              <a:buNone/>
              <a:defRPr sz="1300">
                <a:solidFill>
                  <a:schemeClr val="lt1"/>
                </a:solidFill>
                <a:latin typeface="Open Sans"/>
                <a:ea typeface="Open Sans"/>
                <a:cs typeface="Open Sans"/>
                <a:sym typeface="Open Sans"/>
              </a:defRPr>
            </a:lvl5pPr>
            <a:lvl6pPr lvl="5" rtl="0">
              <a:buNone/>
              <a:defRPr sz="1300">
                <a:solidFill>
                  <a:schemeClr val="lt1"/>
                </a:solidFill>
                <a:latin typeface="Open Sans"/>
                <a:ea typeface="Open Sans"/>
                <a:cs typeface="Open Sans"/>
                <a:sym typeface="Open Sans"/>
              </a:defRPr>
            </a:lvl6pPr>
            <a:lvl7pPr lvl="6" rtl="0">
              <a:buNone/>
              <a:defRPr sz="1300">
                <a:solidFill>
                  <a:schemeClr val="lt1"/>
                </a:solidFill>
                <a:latin typeface="Open Sans"/>
                <a:ea typeface="Open Sans"/>
                <a:cs typeface="Open Sans"/>
                <a:sym typeface="Open Sans"/>
              </a:defRPr>
            </a:lvl7pPr>
            <a:lvl8pPr lvl="7" rtl="0">
              <a:buNone/>
              <a:defRPr sz="1300">
                <a:solidFill>
                  <a:schemeClr val="lt1"/>
                </a:solidFill>
                <a:latin typeface="Open Sans"/>
                <a:ea typeface="Open Sans"/>
                <a:cs typeface="Open Sans"/>
                <a:sym typeface="Open Sans"/>
              </a:defRPr>
            </a:lvl8pPr>
            <a:lvl9pPr lvl="8" rtl="0">
              <a:buNone/>
              <a:defRPr sz="1300">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‹Nº›</a:t>
            </a:fld>
            <a:endParaRPr/>
          </a:p>
        </p:txBody>
      </p:sp>
      <p:sp>
        <p:nvSpPr>
          <p:cNvPr id="16" name="Google Shape;16;p3"/>
          <p:cNvSpPr txBox="1">
            <a:spLocks noGrp="1"/>
          </p:cNvSpPr>
          <p:nvPr>
            <p:ph type="title"/>
          </p:nvPr>
        </p:nvSpPr>
        <p:spPr>
          <a:xfrm>
            <a:off x="594333" y="4773175"/>
            <a:ext cx="7962300" cy="224700"/>
          </a:xfrm>
          <a:prstGeom prst="rect">
            <a:avLst/>
          </a:prstGeom>
          <a:noFill/>
          <a:ln>
            <a:noFill/>
          </a:ln>
        </p:spPr>
        <p:txBody>
          <a:bodyPr spcFirstLastPara="1" wrap="square" lIns="0" tIns="0" rIns="0" bIns="0" anchor="t" anchorCtr="0">
            <a:spAutoFit/>
          </a:bodyPr>
          <a:lstStyle>
            <a:lvl1pPr lvl="0"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1pPr>
            <a:lvl2pPr lvl="1"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2pPr>
            <a:lvl3pPr lvl="2"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3pPr>
            <a:lvl4pPr lvl="3"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4pPr>
            <a:lvl5pPr lvl="4"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5pPr>
            <a:lvl6pPr lvl="5"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6pPr>
            <a:lvl7pPr lvl="6"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7pPr>
            <a:lvl8pPr lvl="7"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8pPr>
            <a:lvl9pPr lvl="8"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Front cover">
  <p:cSld name="CUSTOM">
    <p:bg>
      <p:bgPr>
        <a:solidFill>
          <a:schemeClr val="dk1"/>
        </a:solidFill>
        <a:effectLst/>
      </p:bgPr>
    </p:bg>
    <p:spTree>
      <p:nvGrpSpPr>
        <p:cNvPr id="1" name="Shape 17"/>
        <p:cNvGrpSpPr/>
        <p:nvPr/>
      </p:nvGrpSpPr>
      <p:grpSpPr>
        <a:xfrm>
          <a:off x="0" y="0"/>
          <a:ext cx="0" cy="0"/>
          <a:chOff x="0" y="0"/>
          <a:chExt cx="0" cy="0"/>
        </a:xfrm>
      </p:grpSpPr>
      <p:pic>
        <p:nvPicPr>
          <p:cNvPr id="18" name="Google Shape;18;p4"/>
          <p:cNvPicPr preferRelativeResize="0"/>
          <p:nvPr/>
        </p:nvPicPr>
        <p:blipFill>
          <a:blip r:embed="rId2">
            <a:alphaModFix/>
          </a:blip>
          <a:stretch>
            <a:fillRect/>
          </a:stretch>
        </p:blipFill>
        <p:spPr>
          <a:xfrm>
            <a:off x="4117700" y="1132900"/>
            <a:ext cx="908579" cy="908579"/>
          </a:xfrm>
          <a:prstGeom prst="rect">
            <a:avLst/>
          </a:prstGeom>
          <a:noFill/>
          <a:ln>
            <a:noFill/>
          </a:ln>
        </p:spPr>
      </p:pic>
      <p:sp>
        <p:nvSpPr>
          <p:cNvPr id="19" name="Google Shape;19;p4"/>
          <p:cNvSpPr txBox="1">
            <a:spLocks noGrp="1"/>
          </p:cNvSpPr>
          <p:nvPr>
            <p:ph type="title"/>
          </p:nvPr>
        </p:nvSpPr>
        <p:spPr>
          <a:xfrm>
            <a:off x="274325" y="2241050"/>
            <a:ext cx="8442300" cy="6012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lt1"/>
              </a:buClr>
              <a:buSzPts val="3600"/>
              <a:buFont typeface="Open Sans"/>
              <a:buNone/>
              <a:defRPr sz="3600">
                <a:solidFill>
                  <a:schemeClr val="lt1"/>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4"/>
          <p:cNvSpPr txBox="1">
            <a:spLocks noGrp="1"/>
          </p:cNvSpPr>
          <p:nvPr>
            <p:ph type="subTitle" idx="1"/>
          </p:nvPr>
        </p:nvSpPr>
        <p:spPr>
          <a:xfrm>
            <a:off x="464950" y="2926080"/>
            <a:ext cx="8154600" cy="238200"/>
          </a:xfrm>
          <a:prstGeom prst="rect">
            <a:avLst/>
          </a:prstGeom>
          <a:noFill/>
          <a:ln>
            <a:noFill/>
          </a:ln>
        </p:spPr>
        <p:txBody>
          <a:bodyPr spcFirstLastPara="1" wrap="square" lIns="0" tIns="0" rIns="0" bIns="0" anchor="t" anchorCtr="0">
            <a:noAutofit/>
          </a:bodyPr>
          <a:lstStyle>
            <a:lvl1pPr lvl="0" algn="ctr">
              <a:spcBef>
                <a:spcPts val="0"/>
              </a:spcBef>
              <a:spcAft>
                <a:spcPts val="0"/>
              </a:spcAft>
              <a:buClr>
                <a:srgbClr val="A6CE39"/>
              </a:buClr>
              <a:buSzPts val="1400"/>
              <a:buFont typeface="Open Sans"/>
              <a:buNone/>
              <a:defRPr i="1">
                <a:solidFill>
                  <a:srgbClr val="A6CE39"/>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4"/>
          <p:cNvSpPr txBox="1">
            <a:spLocks noGrp="1"/>
          </p:cNvSpPr>
          <p:nvPr>
            <p:ph type="sldNum" idx="12"/>
          </p:nvPr>
        </p:nvSpPr>
        <p:spPr>
          <a:xfrm>
            <a:off x="8556784" y="4673651"/>
            <a:ext cx="548700" cy="393600"/>
          </a:xfrm>
          <a:prstGeom prst="rect">
            <a:avLst/>
          </a:prstGeom>
        </p:spPr>
        <p:txBody>
          <a:bodyPr spcFirstLastPara="1" wrap="square" lIns="91425" tIns="91425" rIns="91425" bIns="91425" anchor="t" anchorCtr="0">
            <a:noAutofit/>
          </a:bodyPr>
          <a:lstStyle>
            <a:lvl1pPr lvl="0">
              <a:buNone/>
              <a:defRPr sz="1300">
                <a:solidFill>
                  <a:srgbClr val="A6CE39"/>
                </a:solidFill>
                <a:latin typeface="Open Sans"/>
                <a:ea typeface="Open Sans"/>
                <a:cs typeface="Open Sans"/>
                <a:sym typeface="Open Sans"/>
              </a:defRPr>
            </a:lvl1pPr>
            <a:lvl2pPr lvl="1">
              <a:buNone/>
              <a:defRPr sz="1300">
                <a:solidFill>
                  <a:srgbClr val="A6CE39"/>
                </a:solidFill>
                <a:latin typeface="Open Sans"/>
                <a:ea typeface="Open Sans"/>
                <a:cs typeface="Open Sans"/>
                <a:sym typeface="Open Sans"/>
              </a:defRPr>
            </a:lvl2pPr>
            <a:lvl3pPr lvl="2">
              <a:buNone/>
              <a:defRPr sz="1300">
                <a:solidFill>
                  <a:srgbClr val="A6CE39"/>
                </a:solidFill>
                <a:latin typeface="Open Sans"/>
                <a:ea typeface="Open Sans"/>
                <a:cs typeface="Open Sans"/>
                <a:sym typeface="Open Sans"/>
              </a:defRPr>
            </a:lvl3pPr>
            <a:lvl4pPr lvl="3">
              <a:buNone/>
              <a:defRPr sz="1300">
                <a:solidFill>
                  <a:srgbClr val="A6CE39"/>
                </a:solidFill>
                <a:latin typeface="Open Sans"/>
                <a:ea typeface="Open Sans"/>
                <a:cs typeface="Open Sans"/>
                <a:sym typeface="Open Sans"/>
              </a:defRPr>
            </a:lvl4pPr>
            <a:lvl5pPr lvl="4">
              <a:buNone/>
              <a:defRPr sz="1300">
                <a:solidFill>
                  <a:srgbClr val="A6CE39"/>
                </a:solidFill>
                <a:latin typeface="Open Sans"/>
                <a:ea typeface="Open Sans"/>
                <a:cs typeface="Open Sans"/>
                <a:sym typeface="Open Sans"/>
              </a:defRPr>
            </a:lvl5pPr>
            <a:lvl6pPr lvl="5">
              <a:buNone/>
              <a:defRPr sz="1300">
                <a:solidFill>
                  <a:srgbClr val="A6CE39"/>
                </a:solidFill>
                <a:latin typeface="Open Sans"/>
                <a:ea typeface="Open Sans"/>
                <a:cs typeface="Open Sans"/>
                <a:sym typeface="Open Sans"/>
              </a:defRPr>
            </a:lvl6pPr>
            <a:lvl7pPr lvl="6">
              <a:buNone/>
              <a:defRPr sz="1300">
                <a:solidFill>
                  <a:srgbClr val="A6CE39"/>
                </a:solidFill>
                <a:latin typeface="Open Sans"/>
                <a:ea typeface="Open Sans"/>
                <a:cs typeface="Open Sans"/>
                <a:sym typeface="Open Sans"/>
              </a:defRPr>
            </a:lvl7pPr>
            <a:lvl8pPr lvl="7">
              <a:buNone/>
              <a:defRPr sz="1300">
                <a:solidFill>
                  <a:srgbClr val="A6CE39"/>
                </a:solidFill>
                <a:latin typeface="Open Sans"/>
                <a:ea typeface="Open Sans"/>
                <a:cs typeface="Open Sans"/>
                <a:sym typeface="Open Sans"/>
              </a:defRPr>
            </a:lvl8pPr>
            <a:lvl9pPr lvl="8">
              <a:buNone/>
              <a:defRPr sz="1300">
                <a:solidFill>
                  <a:srgbClr val="A6CE39"/>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mpact cover" type="secHead">
  <p:cSld name="SECTION_HEADER">
    <p:bg>
      <p:bgPr>
        <a:solidFill>
          <a:srgbClr val="A6CE39"/>
        </a:solidFill>
        <a:effectLst/>
      </p:bgPr>
    </p:bg>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244400" y="1376975"/>
            <a:ext cx="8649300" cy="1695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FFFFFF"/>
              </a:buClr>
              <a:buSzPts val="7200"/>
              <a:buFont typeface="Open Sans"/>
              <a:buNone/>
              <a:defRPr sz="7200" b="1">
                <a:solidFill>
                  <a:srgbClr val="FFFFFF"/>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5"/>
          <p:cNvSpPr txBox="1">
            <a:spLocks noGrp="1"/>
          </p:cNvSpPr>
          <p:nvPr>
            <p:ph type="sldNum" idx="12"/>
          </p:nvPr>
        </p:nvSpPr>
        <p:spPr>
          <a:xfrm>
            <a:off x="8556784" y="4673651"/>
            <a:ext cx="548700" cy="393600"/>
          </a:xfrm>
          <a:prstGeom prst="rect">
            <a:avLst/>
          </a:prstGeom>
        </p:spPr>
        <p:txBody>
          <a:bodyPr spcFirstLastPara="1" wrap="square" lIns="91425" tIns="91425" rIns="91425" bIns="91425" anchor="t" anchorCtr="0">
            <a:noAutofit/>
          </a:bodyPr>
          <a:lstStyle>
            <a:lvl1pPr lvl="0" rtl="0">
              <a:buNone/>
              <a:defRPr sz="1300">
                <a:solidFill>
                  <a:schemeClr val="lt1"/>
                </a:solidFill>
                <a:latin typeface="Open Sans"/>
                <a:ea typeface="Open Sans"/>
                <a:cs typeface="Open Sans"/>
                <a:sym typeface="Open Sans"/>
              </a:defRPr>
            </a:lvl1pPr>
            <a:lvl2pPr lvl="1" rtl="0">
              <a:buNone/>
              <a:defRPr sz="1300">
                <a:solidFill>
                  <a:schemeClr val="lt1"/>
                </a:solidFill>
                <a:latin typeface="Open Sans"/>
                <a:ea typeface="Open Sans"/>
                <a:cs typeface="Open Sans"/>
                <a:sym typeface="Open Sans"/>
              </a:defRPr>
            </a:lvl2pPr>
            <a:lvl3pPr lvl="2" rtl="0">
              <a:buNone/>
              <a:defRPr sz="1300">
                <a:solidFill>
                  <a:schemeClr val="lt1"/>
                </a:solidFill>
                <a:latin typeface="Open Sans"/>
                <a:ea typeface="Open Sans"/>
                <a:cs typeface="Open Sans"/>
                <a:sym typeface="Open Sans"/>
              </a:defRPr>
            </a:lvl3pPr>
            <a:lvl4pPr lvl="3" rtl="0">
              <a:buNone/>
              <a:defRPr sz="1300">
                <a:solidFill>
                  <a:schemeClr val="lt1"/>
                </a:solidFill>
                <a:latin typeface="Open Sans"/>
                <a:ea typeface="Open Sans"/>
                <a:cs typeface="Open Sans"/>
                <a:sym typeface="Open Sans"/>
              </a:defRPr>
            </a:lvl4pPr>
            <a:lvl5pPr lvl="4" rtl="0">
              <a:buNone/>
              <a:defRPr sz="1300">
                <a:solidFill>
                  <a:schemeClr val="lt1"/>
                </a:solidFill>
                <a:latin typeface="Open Sans"/>
                <a:ea typeface="Open Sans"/>
                <a:cs typeface="Open Sans"/>
                <a:sym typeface="Open Sans"/>
              </a:defRPr>
            </a:lvl5pPr>
            <a:lvl6pPr lvl="5" rtl="0">
              <a:buNone/>
              <a:defRPr sz="1300">
                <a:solidFill>
                  <a:schemeClr val="lt1"/>
                </a:solidFill>
                <a:latin typeface="Open Sans"/>
                <a:ea typeface="Open Sans"/>
                <a:cs typeface="Open Sans"/>
                <a:sym typeface="Open Sans"/>
              </a:defRPr>
            </a:lvl6pPr>
            <a:lvl7pPr lvl="6" rtl="0">
              <a:buNone/>
              <a:defRPr sz="1300">
                <a:solidFill>
                  <a:schemeClr val="lt1"/>
                </a:solidFill>
                <a:latin typeface="Open Sans"/>
                <a:ea typeface="Open Sans"/>
                <a:cs typeface="Open Sans"/>
                <a:sym typeface="Open Sans"/>
              </a:defRPr>
            </a:lvl7pPr>
            <a:lvl8pPr lvl="7" rtl="0">
              <a:buNone/>
              <a:defRPr sz="1300">
                <a:solidFill>
                  <a:schemeClr val="lt1"/>
                </a:solidFill>
                <a:latin typeface="Open Sans"/>
                <a:ea typeface="Open Sans"/>
                <a:cs typeface="Open Sans"/>
                <a:sym typeface="Open Sans"/>
              </a:defRPr>
            </a:lvl8pPr>
            <a:lvl9pPr lvl="8" rtl="0">
              <a:buNone/>
              <a:defRPr sz="1300">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74320" y="274320"/>
            <a:ext cx="8706000" cy="515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003449"/>
              </a:buClr>
              <a:buSzPts val="2400"/>
              <a:buFont typeface="Open Sans"/>
              <a:buNone/>
              <a:defRPr sz="2400" b="1">
                <a:solidFill>
                  <a:srgbClr val="003449"/>
                </a:solidFill>
                <a:latin typeface="Open Sans"/>
                <a:ea typeface="Open Sans"/>
                <a:cs typeface="Open Sans"/>
                <a:sym typeface="Open Sans"/>
              </a:defRPr>
            </a:lvl1pPr>
            <a:lvl2pPr lvl="1" rtl="0">
              <a:spcBef>
                <a:spcPts val="0"/>
              </a:spcBef>
              <a:spcAft>
                <a:spcPts val="0"/>
              </a:spcAft>
              <a:buClr>
                <a:srgbClr val="003449"/>
              </a:buClr>
              <a:buSzPts val="1400"/>
              <a:buNone/>
              <a:defRPr>
                <a:solidFill>
                  <a:srgbClr val="003449"/>
                </a:solidFill>
              </a:defRPr>
            </a:lvl2pPr>
            <a:lvl3pPr lvl="2" rtl="0">
              <a:spcBef>
                <a:spcPts val="0"/>
              </a:spcBef>
              <a:spcAft>
                <a:spcPts val="0"/>
              </a:spcAft>
              <a:buClr>
                <a:srgbClr val="003449"/>
              </a:buClr>
              <a:buSzPts val="1400"/>
              <a:buNone/>
              <a:defRPr>
                <a:solidFill>
                  <a:srgbClr val="003449"/>
                </a:solidFill>
              </a:defRPr>
            </a:lvl3pPr>
            <a:lvl4pPr lvl="3" rtl="0">
              <a:spcBef>
                <a:spcPts val="0"/>
              </a:spcBef>
              <a:spcAft>
                <a:spcPts val="0"/>
              </a:spcAft>
              <a:buClr>
                <a:srgbClr val="003449"/>
              </a:buClr>
              <a:buSzPts val="1400"/>
              <a:buNone/>
              <a:defRPr>
                <a:solidFill>
                  <a:srgbClr val="003449"/>
                </a:solidFill>
              </a:defRPr>
            </a:lvl4pPr>
            <a:lvl5pPr lvl="4" rtl="0">
              <a:spcBef>
                <a:spcPts val="0"/>
              </a:spcBef>
              <a:spcAft>
                <a:spcPts val="0"/>
              </a:spcAft>
              <a:buClr>
                <a:srgbClr val="003449"/>
              </a:buClr>
              <a:buSzPts val="1400"/>
              <a:buNone/>
              <a:defRPr>
                <a:solidFill>
                  <a:srgbClr val="003449"/>
                </a:solidFill>
              </a:defRPr>
            </a:lvl5pPr>
            <a:lvl6pPr lvl="5" rtl="0">
              <a:spcBef>
                <a:spcPts val="0"/>
              </a:spcBef>
              <a:spcAft>
                <a:spcPts val="0"/>
              </a:spcAft>
              <a:buClr>
                <a:srgbClr val="003449"/>
              </a:buClr>
              <a:buSzPts val="1400"/>
              <a:buNone/>
              <a:defRPr>
                <a:solidFill>
                  <a:srgbClr val="003449"/>
                </a:solidFill>
              </a:defRPr>
            </a:lvl6pPr>
            <a:lvl7pPr lvl="6" rtl="0">
              <a:spcBef>
                <a:spcPts val="0"/>
              </a:spcBef>
              <a:spcAft>
                <a:spcPts val="0"/>
              </a:spcAft>
              <a:buClr>
                <a:srgbClr val="003449"/>
              </a:buClr>
              <a:buSzPts val="1400"/>
              <a:buNone/>
              <a:defRPr>
                <a:solidFill>
                  <a:srgbClr val="003449"/>
                </a:solidFill>
              </a:defRPr>
            </a:lvl7pPr>
            <a:lvl8pPr lvl="7" rtl="0">
              <a:spcBef>
                <a:spcPts val="0"/>
              </a:spcBef>
              <a:spcAft>
                <a:spcPts val="0"/>
              </a:spcAft>
              <a:buClr>
                <a:srgbClr val="003449"/>
              </a:buClr>
              <a:buSzPts val="1400"/>
              <a:buNone/>
              <a:defRPr>
                <a:solidFill>
                  <a:srgbClr val="003449"/>
                </a:solidFill>
              </a:defRPr>
            </a:lvl8pPr>
            <a:lvl9pPr lvl="8" rtl="0">
              <a:spcBef>
                <a:spcPts val="0"/>
              </a:spcBef>
              <a:spcAft>
                <a:spcPts val="0"/>
              </a:spcAft>
              <a:buClr>
                <a:srgbClr val="003449"/>
              </a:buClr>
              <a:buSzPts val="1400"/>
              <a:buNone/>
              <a:defRPr>
                <a:solidFill>
                  <a:srgbClr val="003449"/>
                </a:solidFill>
              </a:defRPr>
            </a:lvl9pPr>
          </a:lstStyle>
          <a:p>
            <a:endParaRPr/>
          </a:p>
        </p:txBody>
      </p:sp>
      <p:sp>
        <p:nvSpPr>
          <p:cNvPr id="27" name="Google Shape;27;p6"/>
          <p:cNvSpPr txBox="1">
            <a:spLocks noGrp="1"/>
          </p:cNvSpPr>
          <p:nvPr>
            <p:ph type="body" idx="1"/>
          </p:nvPr>
        </p:nvSpPr>
        <p:spPr>
          <a:xfrm>
            <a:off x="274320" y="1005840"/>
            <a:ext cx="8401800" cy="34155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1pPr>
            <a:lvl2pPr marL="914400" lvl="1" indent="-317500" rtl="0">
              <a:lnSpc>
                <a:spcPct val="100000"/>
              </a:lnSpc>
              <a:spcBef>
                <a:spcPts val="10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rtl="0">
              <a:lnSpc>
                <a:spcPct val="100000"/>
              </a:lnSpc>
              <a:spcBef>
                <a:spcPts val="10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rtl="0">
              <a:lnSpc>
                <a:spcPct val="100000"/>
              </a:lnSpc>
              <a:spcBef>
                <a:spcPts val="10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rtl="0">
              <a:lnSpc>
                <a:spcPct val="100000"/>
              </a:lnSpc>
              <a:spcBef>
                <a:spcPts val="10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rtl="0">
              <a:lnSpc>
                <a:spcPct val="100000"/>
              </a:lnSpc>
              <a:spcBef>
                <a:spcPts val="10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rtl="0">
              <a:lnSpc>
                <a:spcPct val="100000"/>
              </a:lnSpc>
              <a:spcBef>
                <a:spcPts val="10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rtl="0">
              <a:lnSpc>
                <a:spcPct val="100000"/>
              </a:lnSpc>
              <a:spcBef>
                <a:spcPts val="10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rtl="0">
              <a:lnSpc>
                <a:spcPct val="100000"/>
              </a:lnSpc>
              <a:spcBef>
                <a:spcPts val="1000"/>
              </a:spcBef>
              <a:spcAft>
                <a:spcPts val="10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28" name="Google Shape;28;p6"/>
          <p:cNvSpPr txBox="1">
            <a:spLocks noGrp="1"/>
          </p:cNvSpPr>
          <p:nvPr>
            <p:ph type="sldNum" idx="12"/>
          </p:nvPr>
        </p:nvSpPr>
        <p:spPr>
          <a:xfrm>
            <a:off x="8556784" y="4673651"/>
            <a:ext cx="548700" cy="393600"/>
          </a:xfrm>
          <a:prstGeom prst="rect">
            <a:avLst/>
          </a:prstGeom>
        </p:spPr>
        <p:txBody>
          <a:bodyPr spcFirstLastPara="1" wrap="square" lIns="91425" tIns="91425" rIns="91425" bIns="91425" anchor="t" anchorCtr="0">
            <a:noAutofit/>
          </a:bodyPr>
          <a:lstStyle>
            <a:lvl1pPr lvl="0" rtl="0">
              <a:buNone/>
              <a:defRPr sz="1300">
                <a:solidFill>
                  <a:schemeClr val="lt1"/>
                </a:solidFill>
                <a:latin typeface="Open Sans"/>
                <a:ea typeface="Open Sans"/>
                <a:cs typeface="Open Sans"/>
                <a:sym typeface="Open Sans"/>
              </a:defRPr>
            </a:lvl1pPr>
            <a:lvl2pPr lvl="1" rtl="0">
              <a:buNone/>
              <a:defRPr sz="1300">
                <a:solidFill>
                  <a:schemeClr val="lt1"/>
                </a:solidFill>
                <a:latin typeface="Open Sans"/>
                <a:ea typeface="Open Sans"/>
                <a:cs typeface="Open Sans"/>
                <a:sym typeface="Open Sans"/>
              </a:defRPr>
            </a:lvl2pPr>
            <a:lvl3pPr lvl="2" rtl="0">
              <a:buNone/>
              <a:defRPr sz="1300">
                <a:solidFill>
                  <a:schemeClr val="lt1"/>
                </a:solidFill>
                <a:latin typeface="Open Sans"/>
                <a:ea typeface="Open Sans"/>
                <a:cs typeface="Open Sans"/>
                <a:sym typeface="Open Sans"/>
              </a:defRPr>
            </a:lvl3pPr>
            <a:lvl4pPr lvl="3" rtl="0">
              <a:buNone/>
              <a:defRPr sz="1300">
                <a:solidFill>
                  <a:schemeClr val="lt1"/>
                </a:solidFill>
                <a:latin typeface="Open Sans"/>
                <a:ea typeface="Open Sans"/>
                <a:cs typeface="Open Sans"/>
                <a:sym typeface="Open Sans"/>
              </a:defRPr>
            </a:lvl4pPr>
            <a:lvl5pPr lvl="4" rtl="0">
              <a:buNone/>
              <a:defRPr sz="1300">
                <a:solidFill>
                  <a:schemeClr val="lt1"/>
                </a:solidFill>
                <a:latin typeface="Open Sans"/>
                <a:ea typeface="Open Sans"/>
                <a:cs typeface="Open Sans"/>
                <a:sym typeface="Open Sans"/>
              </a:defRPr>
            </a:lvl5pPr>
            <a:lvl6pPr lvl="5" rtl="0">
              <a:buNone/>
              <a:defRPr sz="1300">
                <a:solidFill>
                  <a:schemeClr val="lt1"/>
                </a:solidFill>
                <a:latin typeface="Open Sans"/>
                <a:ea typeface="Open Sans"/>
                <a:cs typeface="Open Sans"/>
                <a:sym typeface="Open Sans"/>
              </a:defRPr>
            </a:lvl6pPr>
            <a:lvl7pPr lvl="6" rtl="0">
              <a:buNone/>
              <a:defRPr sz="1300">
                <a:solidFill>
                  <a:schemeClr val="lt1"/>
                </a:solidFill>
                <a:latin typeface="Open Sans"/>
                <a:ea typeface="Open Sans"/>
                <a:cs typeface="Open Sans"/>
                <a:sym typeface="Open Sans"/>
              </a:defRPr>
            </a:lvl7pPr>
            <a:lvl8pPr lvl="7" rtl="0">
              <a:buNone/>
              <a:defRPr sz="1300">
                <a:solidFill>
                  <a:schemeClr val="lt1"/>
                </a:solidFill>
                <a:latin typeface="Open Sans"/>
                <a:ea typeface="Open Sans"/>
                <a:cs typeface="Open Sans"/>
                <a:sym typeface="Open Sans"/>
              </a:defRPr>
            </a:lvl8pPr>
            <a:lvl9pPr lvl="8" rtl="0">
              <a:buNone/>
              <a:defRPr sz="1300">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‹Nº›</a:t>
            </a:fld>
            <a:endParaRPr/>
          </a:p>
        </p:txBody>
      </p:sp>
      <p:sp>
        <p:nvSpPr>
          <p:cNvPr id="29" name="Google Shape;29;p6"/>
          <p:cNvSpPr txBox="1">
            <a:spLocks noGrp="1"/>
          </p:cNvSpPr>
          <p:nvPr>
            <p:ph type="title" idx="2"/>
          </p:nvPr>
        </p:nvSpPr>
        <p:spPr>
          <a:xfrm>
            <a:off x="594333" y="4773175"/>
            <a:ext cx="7962300" cy="224700"/>
          </a:xfrm>
          <a:prstGeom prst="rect">
            <a:avLst/>
          </a:prstGeom>
          <a:noFill/>
          <a:ln>
            <a:noFill/>
          </a:ln>
        </p:spPr>
        <p:txBody>
          <a:bodyPr spcFirstLastPara="1" wrap="square" lIns="0" tIns="0" rIns="0" bIns="0" anchor="t" anchorCtr="0">
            <a:spAutoFit/>
          </a:bodyPr>
          <a:lstStyle>
            <a:lvl1pPr lvl="0"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1pPr>
            <a:lvl2pPr lvl="1"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2pPr>
            <a:lvl3pPr lvl="2"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3pPr>
            <a:lvl4pPr lvl="3"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4pPr>
            <a:lvl5pPr lvl="4"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5pPr>
            <a:lvl6pPr lvl="5"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6pPr>
            <a:lvl7pPr lvl="6"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7pPr>
            <a:lvl8pPr lvl="7"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8pPr>
            <a:lvl9pPr lvl="8"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lumn">
  <p:cSld name="Default Slide">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274320" y="274320"/>
            <a:ext cx="8706000" cy="515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003449"/>
              </a:buClr>
              <a:buSzPts val="2400"/>
              <a:buFont typeface="Open Sans"/>
              <a:buNone/>
              <a:defRPr sz="2400" b="1">
                <a:solidFill>
                  <a:srgbClr val="003449"/>
                </a:solidFill>
                <a:latin typeface="Open Sans"/>
                <a:ea typeface="Open Sans"/>
                <a:cs typeface="Open Sans"/>
                <a:sym typeface="Open Sans"/>
              </a:defRPr>
            </a:lvl1pPr>
            <a:lvl2pPr lvl="1" rtl="0">
              <a:spcBef>
                <a:spcPts val="0"/>
              </a:spcBef>
              <a:spcAft>
                <a:spcPts val="0"/>
              </a:spcAft>
              <a:buClr>
                <a:srgbClr val="003449"/>
              </a:buClr>
              <a:buSzPts val="1400"/>
              <a:buNone/>
              <a:defRPr>
                <a:solidFill>
                  <a:srgbClr val="003449"/>
                </a:solidFill>
              </a:defRPr>
            </a:lvl2pPr>
            <a:lvl3pPr lvl="2" rtl="0">
              <a:spcBef>
                <a:spcPts val="0"/>
              </a:spcBef>
              <a:spcAft>
                <a:spcPts val="0"/>
              </a:spcAft>
              <a:buClr>
                <a:srgbClr val="003449"/>
              </a:buClr>
              <a:buSzPts val="1400"/>
              <a:buNone/>
              <a:defRPr>
                <a:solidFill>
                  <a:srgbClr val="003449"/>
                </a:solidFill>
              </a:defRPr>
            </a:lvl3pPr>
            <a:lvl4pPr lvl="3" rtl="0">
              <a:spcBef>
                <a:spcPts val="0"/>
              </a:spcBef>
              <a:spcAft>
                <a:spcPts val="0"/>
              </a:spcAft>
              <a:buClr>
                <a:srgbClr val="003449"/>
              </a:buClr>
              <a:buSzPts val="1400"/>
              <a:buNone/>
              <a:defRPr>
                <a:solidFill>
                  <a:srgbClr val="003449"/>
                </a:solidFill>
              </a:defRPr>
            </a:lvl4pPr>
            <a:lvl5pPr lvl="4" rtl="0">
              <a:spcBef>
                <a:spcPts val="0"/>
              </a:spcBef>
              <a:spcAft>
                <a:spcPts val="0"/>
              </a:spcAft>
              <a:buClr>
                <a:srgbClr val="003449"/>
              </a:buClr>
              <a:buSzPts val="1400"/>
              <a:buNone/>
              <a:defRPr>
                <a:solidFill>
                  <a:srgbClr val="003449"/>
                </a:solidFill>
              </a:defRPr>
            </a:lvl5pPr>
            <a:lvl6pPr lvl="5" rtl="0">
              <a:spcBef>
                <a:spcPts val="0"/>
              </a:spcBef>
              <a:spcAft>
                <a:spcPts val="0"/>
              </a:spcAft>
              <a:buClr>
                <a:srgbClr val="003449"/>
              </a:buClr>
              <a:buSzPts val="1400"/>
              <a:buNone/>
              <a:defRPr>
                <a:solidFill>
                  <a:srgbClr val="003449"/>
                </a:solidFill>
              </a:defRPr>
            </a:lvl6pPr>
            <a:lvl7pPr lvl="6" rtl="0">
              <a:spcBef>
                <a:spcPts val="0"/>
              </a:spcBef>
              <a:spcAft>
                <a:spcPts val="0"/>
              </a:spcAft>
              <a:buClr>
                <a:srgbClr val="003449"/>
              </a:buClr>
              <a:buSzPts val="1400"/>
              <a:buNone/>
              <a:defRPr>
                <a:solidFill>
                  <a:srgbClr val="003449"/>
                </a:solidFill>
              </a:defRPr>
            </a:lvl7pPr>
            <a:lvl8pPr lvl="7" rtl="0">
              <a:spcBef>
                <a:spcPts val="0"/>
              </a:spcBef>
              <a:spcAft>
                <a:spcPts val="0"/>
              </a:spcAft>
              <a:buClr>
                <a:srgbClr val="003449"/>
              </a:buClr>
              <a:buSzPts val="1400"/>
              <a:buNone/>
              <a:defRPr>
                <a:solidFill>
                  <a:srgbClr val="003449"/>
                </a:solidFill>
              </a:defRPr>
            </a:lvl8pPr>
            <a:lvl9pPr lvl="8" rtl="0">
              <a:spcBef>
                <a:spcPts val="0"/>
              </a:spcBef>
              <a:spcAft>
                <a:spcPts val="0"/>
              </a:spcAft>
              <a:buClr>
                <a:srgbClr val="003449"/>
              </a:buClr>
              <a:buSzPts val="1400"/>
              <a:buNone/>
              <a:defRPr>
                <a:solidFill>
                  <a:srgbClr val="003449"/>
                </a:solidFill>
              </a:defRPr>
            </a:lvl9pPr>
          </a:lstStyle>
          <a:p>
            <a:endParaRPr/>
          </a:p>
        </p:txBody>
      </p:sp>
      <p:sp>
        <p:nvSpPr>
          <p:cNvPr id="32" name="Google Shape;32;p7"/>
          <p:cNvSpPr txBox="1">
            <a:spLocks noGrp="1"/>
          </p:cNvSpPr>
          <p:nvPr>
            <p:ph type="subTitle" idx="1"/>
          </p:nvPr>
        </p:nvSpPr>
        <p:spPr>
          <a:xfrm>
            <a:off x="364050" y="784175"/>
            <a:ext cx="4072500" cy="3468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None/>
              <a:defRPr sz="1600" b="1">
                <a:solidFill>
                  <a:schemeClr val="accent1"/>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7"/>
          <p:cNvSpPr txBox="1">
            <a:spLocks noGrp="1"/>
          </p:cNvSpPr>
          <p:nvPr>
            <p:ph type="body" idx="2"/>
          </p:nvPr>
        </p:nvSpPr>
        <p:spPr>
          <a:xfrm>
            <a:off x="364050" y="1443175"/>
            <a:ext cx="3954600" cy="27681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SzPts val="1400"/>
              <a:buFont typeface="Open Sans"/>
              <a:buChar char="●"/>
              <a:defRPr>
                <a:latin typeface="Open Sans"/>
                <a:ea typeface="Open Sans"/>
                <a:cs typeface="Open Sans"/>
                <a:sym typeface="Open Sans"/>
              </a:defRPr>
            </a:lvl1pPr>
            <a:lvl2pPr marL="914400" lvl="1" indent="-317500">
              <a:lnSpc>
                <a:spcPct val="100000"/>
              </a:lnSpc>
              <a:spcBef>
                <a:spcPts val="1000"/>
              </a:spcBef>
              <a:spcAft>
                <a:spcPts val="0"/>
              </a:spcAft>
              <a:buSzPts val="1400"/>
              <a:buFont typeface="Open Sans"/>
              <a:buChar char="○"/>
              <a:defRPr>
                <a:latin typeface="Open Sans"/>
                <a:ea typeface="Open Sans"/>
                <a:cs typeface="Open Sans"/>
                <a:sym typeface="Open Sans"/>
              </a:defRPr>
            </a:lvl2pPr>
            <a:lvl3pPr marL="1371600" lvl="2" indent="-317500">
              <a:lnSpc>
                <a:spcPct val="100000"/>
              </a:lnSpc>
              <a:spcBef>
                <a:spcPts val="1000"/>
              </a:spcBef>
              <a:spcAft>
                <a:spcPts val="0"/>
              </a:spcAft>
              <a:buSzPts val="1400"/>
              <a:buFont typeface="Open Sans"/>
              <a:buChar char="■"/>
              <a:defRPr>
                <a:latin typeface="Open Sans"/>
                <a:ea typeface="Open Sans"/>
                <a:cs typeface="Open Sans"/>
                <a:sym typeface="Open Sans"/>
              </a:defRPr>
            </a:lvl3pPr>
            <a:lvl4pPr marL="1828800" lvl="3" indent="-317500">
              <a:lnSpc>
                <a:spcPct val="100000"/>
              </a:lnSpc>
              <a:spcBef>
                <a:spcPts val="1000"/>
              </a:spcBef>
              <a:spcAft>
                <a:spcPts val="0"/>
              </a:spcAft>
              <a:buSzPts val="1400"/>
              <a:buFont typeface="Open Sans"/>
              <a:buChar char="●"/>
              <a:defRPr>
                <a:latin typeface="Open Sans"/>
                <a:ea typeface="Open Sans"/>
                <a:cs typeface="Open Sans"/>
                <a:sym typeface="Open Sans"/>
              </a:defRPr>
            </a:lvl4pPr>
            <a:lvl5pPr marL="2286000" lvl="4" indent="-317500">
              <a:lnSpc>
                <a:spcPct val="100000"/>
              </a:lnSpc>
              <a:spcBef>
                <a:spcPts val="1000"/>
              </a:spcBef>
              <a:spcAft>
                <a:spcPts val="0"/>
              </a:spcAft>
              <a:buSzPts val="1400"/>
              <a:buFont typeface="Open Sans"/>
              <a:buChar char="○"/>
              <a:defRPr>
                <a:latin typeface="Open Sans"/>
                <a:ea typeface="Open Sans"/>
                <a:cs typeface="Open Sans"/>
                <a:sym typeface="Open Sans"/>
              </a:defRPr>
            </a:lvl5pPr>
            <a:lvl6pPr marL="2743200" lvl="5" indent="-317500">
              <a:lnSpc>
                <a:spcPct val="100000"/>
              </a:lnSpc>
              <a:spcBef>
                <a:spcPts val="1000"/>
              </a:spcBef>
              <a:spcAft>
                <a:spcPts val="0"/>
              </a:spcAft>
              <a:buSzPts val="1400"/>
              <a:buFont typeface="Open Sans"/>
              <a:buChar char="■"/>
              <a:defRPr>
                <a:latin typeface="Open Sans"/>
                <a:ea typeface="Open Sans"/>
                <a:cs typeface="Open Sans"/>
                <a:sym typeface="Open Sans"/>
              </a:defRPr>
            </a:lvl6pPr>
            <a:lvl7pPr marL="3200400" lvl="6" indent="-317500">
              <a:lnSpc>
                <a:spcPct val="100000"/>
              </a:lnSpc>
              <a:spcBef>
                <a:spcPts val="1000"/>
              </a:spcBef>
              <a:spcAft>
                <a:spcPts val="0"/>
              </a:spcAft>
              <a:buSzPts val="1400"/>
              <a:buFont typeface="Open Sans"/>
              <a:buChar char="●"/>
              <a:defRPr>
                <a:latin typeface="Open Sans"/>
                <a:ea typeface="Open Sans"/>
                <a:cs typeface="Open Sans"/>
                <a:sym typeface="Open Sans"/>
              </a:defRPr>
            </a:lvl7pPr>
            <a:lvl8pPr marL="3657600" lvl="7" indent="-317500">
              <a:lnSpc>
                <a:spcPct val="100000"/>
              </a:lnSpc>
              <a:spcBef>
                <a:spcPts val="1000"/>
              </a:spcBef>
              <a:spcAft>
                <a:spcPts val="0"/>
              </a:spcAft>
              <a:buSzPts val="1400"/>
              <a:buFont typeface="Open Sans"/>
              <a:buChar char="○"/>
              <a:defRPr>
                <a:latin typeface="Open Sans"/>
                <a:ea typeface="Open Sans"/>
                <a:cs typeface="Open Sans"/>
                <a:sym typeface="Open Sans"/>
              </a:defRPr>
            </a:lvl8pPr>
            <a:lvl9pPr marL="4114800" lvl="8" indent="-317500">
              <a:lnSpc>
                <a:spcPct val="100000"/>
              </a:lnSpc>
              <a:spcBef>
                <a:spcPts val="1000"/>
              </a:spcBef>
              <a:spcAft>
                <a:spcPts val="1000"/>
              </a:spcAft>
              <a:buSzPts val="1400"/>
              <a:buFont typeface="Open Sans"/>
              <a:buChar char="■"/>
              <a:defRPr>
                <a:latin typeface="Open Sans"/>
                <a:ea typeface="Open Sans"/>
                <a:cs typeface="Open Sans"/>
                <a:sym typeface="Open Sans"/>
              </a:defRPr>
            </a:lvl9pPr>
          </a:lstStyle>
          <a:p>
            <a:endParaRPr/>
          </a:p>
        </p:txBody>
      </p:sp>
      <p:sp>
        <p:nvSpPr>
          <p:cNvPr id="34" name="Google Shape;34;p7"/>
          <p:cNvSpPr txBox="1">
            <a:spLocks noGrp="1"/>
          </p:cNvSpPr>
          <p:nvPr>
            <p:ph type="subTitle" idx="3"/>
          </p:nvPr>
        </p:nvSpPr>
        <p:spPr>
          <a:xfrm>
            <a:off x="4707450" y="784175"/>
            <a:ext cx="4072500" cy="3468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None/>
              <a:defRPr sz="1600" b="1">
                <a:solidFill>
                  <a:schemeClr val="accent1"/>
                </a:solidFill>
                <a:latin typeface="Open Sans"/>
                <a:ea typeface="Open Sans"/>
                <a:cs typeface="Open Sans"/>
                <a:sym typeface="Open Sans"/>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5" name="Google Shape;35;p7"/>
          <p:cNvSpPr txBox="1">
            <a:spLocks noGrp="1"/>
          </p:cNvSpPr>
          <p:nvPr>
            <p:ph type="body" idx="4"/>
          </p:nvPr>
        </p:nvSpPr>
        <p:spPr>
          <a:xfrm>
            <a:off x="4707450" y="1443175"/>
            <a:ext cx="3954600" cy="27681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Open Sans"/>
              <a:buChar char="●"/>
              <a:defRPr>
                <a:latin typeface="Open Sans"/>
                <a:ea typeface="Open Sans"/>
                <a:cs typeface="Open Sans"/>
                <a:sym typeface="Open Sans"/>
              </a:defRPr>
            </a:lvl1pPr>
            <a:lvl2pPr marL="914400" lvl="1" indent="-317500" rtl="0">
              <a:lnSpc>
                <a:spcPct val="100000"/>
              </a:lnSpc>
              <a:spcBef>
                <a:spcPts val="1000"/>
              </a:spcBef>
              <a:spcAft>
                <a:spcPts val="0"/>
              </a:spcAft>
              <a:buSzPts val="1400"/>
              <a:buFont typeface="Open Sans"/>
              <a:buChar char="○"/>
              <a:defRPr>
                <a:latin typeface="Open Sans"/>
                <a:ea typeface="Open Sans"/>
                <a:cs typeface="Open Sans"/>
                <a:sym typeface="Open Sans"/>
              </a:defRPr>
            </a:lvl2pPr>
            <a:lvl3pPr marL="1371600" lvl="2" indent="-317500" rtl="0">
              <a:lnSpc>
                <a:spcPct val="100000"/>
              </a:lnSpc>
              <a:spcBef>
                <a:spcPts val="1000"/>
              </a:spcBef>
              <a:spcAft>
                <a:spcPts val="0"/>
              </a:spcAft>
              <a:buSzPts val="1400"/>
              <a:buFont typeface="Open Sans"/>
              <a:buChar char="■"/>
              <a:defRPr>
                <a:latin typeface="Open Sans"/>
                <a:ea typeface="Open Sans"/>
                <a:cs typeface="Open Sans"/>
                <a:sym typeface="Open Sans"/>
              </a:defRPr>
            </a:lvl3pPr>
            <a:lvl4pPr marL="1828800" lvl="3" indent="-317500" rtl="0">
              <a:lnSpc>
                <a:spcPct val="100000"/>
              </a:lnSpc>
              <a:spcBef>
                <a:spcPts val="1000"/>
              </a:spcBef>
              <a:spcAft>
                <a:spcPts val="0"/>
              </a:spcAft>
              <a:buSzPts val="1400"/>
              <a:buFont typeface="Open Sans"/>
              <a:buChar char="●"/>
              <a:defRPr>
                <a:latin typeface="Open Sans"/>
                <a:ea typeface="Open Sans"/>
                <a:cs typeface="Open Sans"/>
                <a:sym typeface="Open Sans"/>
              </a:defRPr>
            </a:lvl4pPr>
            <a:lvl5pPr marL="2286000" lvl="4" indent="-317500" rtl="0">
              <a:lnSpc>
                <a:spcPct val="100000"/>
              </a:lnSpc>
              <a:spcBef>
                <a:spcPts val="1000"/>
              </a:spcBef>
              <a:spcAft>
                <a:spcPts val="0"/>
              </a:spcAft>
              <a:buSzPts val="1400"/>
              <a:buFont typeface="Open Sans"/>
              <a:buChar char="○"/>
              <a:defRPr>
                <a:latin typeface="Open Sans"/>
                <a:ea typeface="Open Sans"/>
                <a:cs typeface="Open Sans"/>
                <a:sym typeface="Open Sans"/>
              </a:defRPr>
            </a:lvl5pPr>
            <a:lvl6pPr marL="2743200" lvl="5" indent="-317500" rtl="0">
              <a:lnSpc>
                <a:spcPct val="100000"/>
              </a:lnSpc>
              <a:spcBef>
                <a:spcPts val="1000"/>
              </a:spcBef>
              <a:spcAft>
                <a:spcPts val="0"/>
              </a:spcAft>
              <a:buSzPts val="1400"/>
              <a:buFont typeface="Open Sans"/>
              <a:buChar char="■"/>
              <a:defRPr>
                <a:latin typeface="Open Sans"/>
                <a:ea typeface="Open Sans"/>
                <a:cs typeface="Open Sans"/>
                <a:sym typeface="Open Sans"/>
              </a:defRPr>
            </a:lvl6pPr>
            <a:lvl7pPr marL="3200400" lvl="6" indent="-317500" rtl="0">
              <a:lnSpc>
                <a:spcPct val="100000"/>
              </a:lnSpc>
              <a:spcBef>
                <a:spcPts val="1000"/>
              </a:spcBef>
              <a:spcAft>
                <a:spcPts val="0"/>
              </a:spcAft>
              <a:buSzPts val="1400"/>
              <a:buFont typeface="Open Sans"/>
              <a:buChar char="●"/>
              <a:defRPr>
                <a:latin typeface="Open Sans"/>
                <a:ea typeface="Open Sans"/>
                <a:cs typeface="Open Sans"/>
                <a:sym typeface="Open Sans"/>
              </a:defRPr>
            </a:lvl7pPr>
            <a:lvl8pPr marL="3657600" lvl="7" indent="-317500" rtl="0">
              <a:lnSpc>
                <a:spcPct val="100000"/>
              </a:lnSpc>
              <a:spcBef>
                <a:spcPts val="1000"/>
              </a:spcBef>
              <a:spcAft>
                <a:spcPts val="0"/>
              </a:spcAft>
              <a:buSzPts val="1400"/>
              <a:buFont typeface="Open Sans"/>
              <a:buChar char="○"/>
              <a:defRPr>
                <a:latin typeface="Open Sans"/>
                <a:ea typeface="Open Sans"/>
                <a:cs typeface="Open Sans"/>
                <a:sym typeface="Open Sans"/>
              </a:defRPr>
            </a:lvl8pPr>
            <a:lvl9pPr marL="4114800" lvl="8" indent="-317500" rtl="0">
              <a:lnSpc>
                <a:spcPct val="100000"/>
              </a:lnSpc>
              <a:spcBef>
                <a:spcPts val="1000"/>
              </a:spcBef>
              <a:spcAft>
                <a:spcPts val="1000"/>
              </a:spcAft>
              <a:buSzPts val="1400"/>
              <a:buFont typeface="Open Sans"/>
              <a:buChar char="■"/>
              <a:defRPr>
                <a:latin typeface="Open Sans"/>
                <a:ea typeface="Open Sans"/>
                <a:cs typeface="Open Sans"/>
                <a:sym typeface="Open Sans"/>
              </a:defRPr>
            </a:lvl9pPr>
          </a:lstStyle>
          <a:p>
            <a:endParaRPr/>
          </a:p>
        </p:txBody>
      </p:sp>
      <p:sp>
        <p:nvSpPr>
          <p:cNvPr id="36" name="Google Shape;36;p7"/>
          <p:cNvSpPr txBox="1">
            <a:spLocks noGrp="1"/>
          </p:cNvSpPr>
          <p:nvPr>
            <p:ph type="sldNum" idx="12"/>
          </p:nvPr>
        </p:nvSpPr>
        <p:spPr>
          <a:xfrm>
            <a:off x="8556784" y="4673651"/>
            <a:ext cx="548700" cy="393600"/>
          </a:xfrm>
          <a:prstGeom prst="rect">
            <a:avLst/>
          </a:prstGeom>
        </p:spPr>
        <p:txBody>
          <a:bodyPr spcFirstLastPara="1" wrap="square" lIns="91425" tIns="91425" rIns="91425" bIns="91425" anchor="t" anchorCtr="0">
            <a:noAutofit/>
          </a:bodyPr>
          <a:lstStyle>
            <a:lvl1pPr lvl="0" algn="r" rtl="0">
              <a:buNone/>
              <a:defRPr sz="1300">
                <a:solidFill>
                  <a:schemeClr val="lt1"/>
                </a:solidFill>
                <a:latin typeface="Open Sans"/>
                <a:ea typeface="Open Sans"/>
                <a:cs typeface="Open Sans"/>
                <a:sym typeface="Open Sans"/>
              </a:defRPr>
            </a:lvl1pPr>
            <a:lvl2pPr lvl="1" algn="r" rtl="0">
              <a:buNone/>
              <a:defRPr sz="1300">
                <a:solidFill>
                  <a:schemeClr val="lt1"/>
                </a:solidFill>
                <a:latin typeface="Open Sans"/>
                <a:ea typeface="Open Sans"/>
                <a:cs typeface="Open Sans"/>
                <a:sym typeface="Open Sans"/>
              </a:defRPr>
            </a:lvl2pPr>
            <a:lvl3pPr lvl="2" algn="r" rtl="0">
              <a:buNone/>
              <a:defRPr sz="1300">
                <a:solidFill>
                  <a:schemeClr val="lt1"/>
                </a:solidFill>
                <a:latin typeface="Open Sans"/>
                <a:ea typeface="Open Sans"/>
                <a:cs typeface="Open Sans"/>
                <a:sym typeface="Open Sans"/>
              </a:defRPr>
            </a:lvl3pPr>
            <a:lvl4pPr lvl="3" algn="r" rtl="0">
              <a:buNone/>
              <a:defRPr sz="1300">
                <a:solidFill>
                  <a:schemeClr val="lt1"/>
                </a:solidFill>
                <a:latin typeface="Open Sans"/>
                <a:ea typeface="Open Sans"/>
                <a:cs typeface="Open Sans"/>
                <a:sym typeface="Open Sans"/>
              </a:defRPr>
            </a:lvl4pPr>
            <a:lvl5pPr lvl="4" algn="r" rtl="0">
              <a:buNone/>
              <a:defRPr sz="1300">
                <a:solidFill>
                  <a:schemeClr val="lt1"/>
                </a:solidFill>
                <a:latin typeface="Open Sans"/>
                <a:ea typeface="Open Sans"/>
                <a:cs typeface="Open Sans"/>
                <a:sym typeface="Open Sans"/>
              </a:defRPr>
            </a:lvl5pPr>
            <a:lvl6pPr lvl="5" algn="r" rtl="0">
              <a:buNone/>
              <a:defRPr sz="1300">
                <a:solidFill>
                  <a:schemeClr val="lt1"/>
                </a:solidFill>
                <a:latin typeface="Open Sans"/>
                <a:ea typeface="Open Sans"/>
                <a:cs typeface="Open Sans"/>
                <a:sym typeface="Open Sans"/>
              </a:defRPr>
            </a:lvl6pPr>
            <a:lvl7pPr lvl="6" algn="r" rtl="0">
              <a:buNone/>
              <a:defRPr sz="1300">
                <a:solidFill>
                  <a:schemeClr val="lt1"/>
                </a:solidFill>
                <a:latin typeface="Open Sans"/>
                <a:ea typeface="Open Sans"/>
                <a:cs typeface="Open Sans"/>
                <a:sym typeface="Open Sans"/>
              </a:defRPr>
            </a:lvl7pPr>
            <a:lvl8pPr lvl="7" algn="r" rtl="0">
              <a:buNone/>
              <a:defRPr sz="1300">
                <a:solidFill>
                  <a:schemeClr val="lt1"/>
                </a:solidFill>
                <a:latin typeface="Open Sans"/>
                <a:ea typeface="Open Sans"/>
                <a:cs typeface="Open Sans"/>
                <a:sym typeface="Open Sans"/>
              </a:defRPr>
            </a:lvl8pPr>
            <a:lvl9pPr lvl="8" algn="r" rtl="0">
              <a:buNone/>
              <a:defRPr sz="1300">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‹Nº›</a:t>
            </a:fld>
            <a:endParaRPr/>
          </a:p>
        </p:txBody>
      </p:sp>
      <p:sp>
        <p:nvSpPr>
          <p:cNvPr id="37" name="Google Shape;37;p7"/>
          <p:cNvSpPr txBox="1">
            <a:spLocks noGrp="1"/>
          </p:cNvSpPr>
          <p:nvPr>
            <p:ph type="title" idx="5"/>
          </p:nvPr>
        </p:nvSpPr>
        <p:spPr>
          <a:xfrm>
            <a:off x="594333" y="4773175"/>
            <a:ext cx="7962300" cy="224700"/>
          </a:xfrm>
          <a:prstGeom prst="rect">
            <a:avLst/>
          </a:prstGeom>
          <a:noFill/>
          <a:ln>
            <a:noFill/>
          </a:ln>
        </p:spPr>
        <p:txBody>
          <a:bodyPr spcFirstLastPara="1" wrap="square" lIns="0" tIns="0" rIns="0" bIns="0" anchor="t" anchorCtr="0">
            <a:spAutoFit/>
          </a:bodyPr>
          <a:lstStyle>
            <a:lvl1pPr lvl="0"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1pPr>
            <a:lvl2pPr lvl="1"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2pPr>
            <a:lvl3pPr lvl="2"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3pPr>
            <a:lvl4pPr lvl="3"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4pPr>
            <a:lvl5pPr lvl="4"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5pPr>
            <a:lvl6pPr lvl="5"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6pPr>
            <a:lvl7pPr lvl="6"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7pPr>
            <a:lvl8pPr lvl="7"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8pPr>
            <a:lvl9pPr lvl="8" rtl="0">
              <a:spcBef>
                <a:spcPts val="0"/>
              </a:spcBef>
              <a:spcAft>
                <a:spcPts val="0"/>
              </a:spcAft>
              <a:buClr>
                <a:srgbClr val="FFFFFF"/>
              </a:buClr>
              <a:buSzPts val="1200"/>
              <a:buFont typeface="Open Sans"/>
              <a:buNone/>
              <a:defRPr sz="1200">
                <a:solidFill>
                  <a:srgbClr val="FFFFFF"/>
                </a:solidFill>
                <a:latin typeface="Open Sans"/>
                <a:ea typeface="Open Sans"/>
                <a:cs typeface="Open Sans"/>
                <a:sym typeface="Open Sans"/>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2">
  <p:cSld name="TITLE_AND_BODY_2">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274320" y="274320"/>
            <a:ext cx="8706000" cy="515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003449"/>
              </a:buClr>
              <a:buSzPts val="2400"/>
              <a:buFont typeface="Open Sans"/>
              <a:buNone/>
              <a:defRPr sz="2400" b="1">
                <a:solidFill>
                  <a:srgbClr val="003449"/>
                </a:solidFill>
                <a:latin typeface="Open Sans"/>
                <a:ea typeface="Open Sans"/>
                <a:cs typeface="Open Sans"/>
                <a:sym typeface="Open Sans"/>
              </a:defRPr>
            </a:lvl1pPr>
            <a:lvl2pPr lvl="1" rtl="0">
              <a:spcBef>
                <a:spcPts val="0"/>
              </a:spcBef>
              <a:spcAft>
                <a:spcPts val="0"/>
              </a:spcAft>
              <a:buClr>
                <a:srgbClr val="003449"/>
              </a:buClr>
              <a:buSzPts val="1400"/>
              <a:buNone/>
              <a:defRPr>
                <a:solidFill>
                  <a:srgbClr val="003449"/>
                </a:solidFill>
              </a:defRPr>
            </a:lvl2pPr>
            <a:lvl3pPr lvl="2" rtl="0">
              <a:spcBef>
                <a:spcPts val="0"/>
              </a:spcBef>
              <a:spcAft>
                <a:spcPts val="0"/>
              </a:spcAft>
              <a:buClr>
                <a:srgbClr val="003449"/>
              </a:buClr>
              <a:buSzPts val="1400"/>
              <a:buNone/>
              <a:defRPr>
                <a:solidFill>
                  <a:srgbClr val="003449"/>
                </a:solidFill>
              </a:defRPr>
            </a:lvl3pPr>
            <a:lvl4pPr lvl="3" rtl="0">
              <a:spcBef>
                <a:spcPts val="0"/>
              </a:spcBef>
              <a:spcAft>
                <a:spcPts val="0"/>
              </a:spcAft>
              <a:buClr>
                <a:srgbClr val="003449"/>
              </a:buClr>
              <a:buSzPts val="1400"/>
              <a:buNone/>
              <a:defRPr>
                <a:solidFill>
                  <a:srgbClr val="003449"/>
                </a:solidFill>
              </a:defRPr>
            </a:lvl4pPr>
            <a:lvl5pPr lvl="4" rtl="0">
              <a:spcBef>
                <a:spcPts val="0"/>
              </a:spcBef>
              <a:spcAft>
                <a:spcPts val="0"/>
              </a:spcAft>
              <a:buClr>
                <a:srgbClr val="003449"/>
              </a:buClr>
              <a:buSzPts val="1400"/>
              <a:buNone/>
              <a:defRPr>
                <a:solidFill>
                  <a:srgbClr val="003449"/>
                </a:solidFill>
              </a:defRPr>
            </a:lvl5pPr>
            <a:lvl6pPr lvl="5" rtl="0">
              <a:spcBef>
                <a:spcPts val="0"/>
              </a:spcBef>
              <a:spcAft>
                <a:spcPts val="0"/>
              </a:spcAft>
              <a:buClr>
                <a:srgbClr val="003449"/>
              </a:buClr>
              <a:buSzPts val="1400"/>
              <a:buNone/>
              <a:defRPr>
                <a:solidFill>
                  <a:srgbClr val="003449"/>
                </a:solidFill>
              </a:defRPr>
            </a:lvl6pPr>
            <a:lvl7pPr lvl="6" rtl="0">
              <a:spcBef>
                <a:spcPts val="0"/>
              </a:spcBef>
              <a:spcAft>
                <a:spcPts val="0"/>
              </a:spcAft>
              <a:buClr>
                <a:srgbClr val="003449"/>
              </a:buClr>
              <a:buSzPts val="1400"/>
              <a:buNone/>
              <a:defRPr>
                <a:solidFill>
                  <a:srgbClr val="003449"/>
                </a:solidFill>
              </a:defRPr>
            </a:lvl7pPr>
            <a:lvl8pPr lvl="7" rtl="0">
              <a:spcBef>
                <a:spcPts val="0"/>
              </a:spcBef>
              <a:spcAft>
                <a:spcPts val="0"/>
              </a:spcAft>
              <a:buClr>
                <a:srgbClr val="003449"/>
              </a:buClr>
              <a:buSzPts val="1400"/>
              <a:buNone/>
              <a:defRPr>
                <a:solidFill>
                  <a:srgbClr val="003449"/>
                </a:solidFill>
              </a:defRPr>
            </a:lvl8pPr>
            <a:lvl9pPr lvl="8" rtl="0">
              <a:spcBef>
                <a:spcPts val="0"/>
              </a:spcBef>
              <a:spcAft>
                <a:spcPts val="0"/>
              </a:spcAft>
              <a:buClr>
                <a:srgbClr val="003449"/>
              </a:buClr>
              <a:buSzPts val="1400"/>
              <a:buNone/>
              <a:defRPr>
                <a:solidFill>
                  <a:srgbClr val="003449"/>
                </a:solidFill>
              </a:defRPr>
            </a:lvl9pPr>
          </a:lstStyle>
          <a:p>
            <a:endParaRPr/>
          </a:p>
        </p:txBody>
      </p:sp>
      <p:sp>
        <p:nvSpPr>
          <p:cNvPr id="40" name="Google Shape;40;p8"/>
          <p:cNvSpPr txBox="1">
            <a:spLocks noGrp="1"/>
          </p:cNvSpPr>
          <p:nvPr>
            <p:ph type="body" idx="1"/>
          </p:nvPr>
        </p:nvSpPr>
        <p:spPr>
          <a:xfrm>
            <a:off x="274320" y="1005840"/>
            <a:ext cx="8401800" cy="34155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1pPr>
            <a:lvl2pPr marL="914400" lvl="1" indent="-3175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2pPr>
            <a:lvl3pPr marL="1371600" lvl="2" indent="-3175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3pPr>
            <a:lvl4pPr marL="1828800" lvl="3" indent="-3175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4pPr>
            <a:lvl5pPr marL="2286000" lvl="4" indent="-3175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5pPr>
            <a:lvl6pPr marL="2743200" lvl="5" indent="-3175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6pPr>
            <a:lvl7pPr marL="3200400" lvl="6" indent="-3175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7pPr>
            <a:lvl8pPr marL="3657600" lvl="7" indent="-3175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8pPr>
            <a:lvl9pPr marL="4114800" lvl="8" indent="-317500" rtl="0">
              <a:lnSpc>
                <a:spcPct val="115000"/>
              </a:lnSpc>
              <a:spcBef>
                <a:spcPts val="1000"/>
              </a:spcBef>
              <a:spcAft>
                <a:spcPts val="1000"/>
              </a:spcAft>
              <a:buClr>
                <a:srgbClr val="003449"/>
              </a:buClr>
              <a:buSzPts val="1400"/>
              <a:buFont typeface="Open Sans"/>
              <a:buChar char="■"/>
              <a:defRPr>
                <a:solidFill>
                  <a:srgbClr val="003449"/>
                </a:solidFill>
                <a:latin typeface="Open Sans"/>
                <a:ea typeface="Open Sans"/>
                <a:cs typeface="Open Sans"/>
                <a:sym typeface="Open Sans"/>
              </a:defRPr>
            </a:lvl9pPr>
          </a:lstStyle>
          <a:p>
            <a:endParaRPr/>
          </a:p>
        </p:txBody>
      </p:sp>
      <p:sp>
        <p:nvSpPr>
          <p:cNvPr id="41" name="Google Shape;41;p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sz="1300">
                <a:solidFill>
                  <a:schemeClr val="lt1"/>
                </a:solidFill>
                <a:latin typeface="Open Sans"/>
                <a:ea typeface="Open Sans"/>
                <a:cs typeface="Open Sans"/>
                <a:sym typeface="Open Sans"/>
              </a:defRPr>
            </a:lvl1pPr>
            <a:lvl2pPr lvl="1" rtl="0">
              <a:buNone/>
              <a:defRPr sz="1300">
                <a:solidFill>
                  <a:schemeClr val="lt1"/>
                </a:solidFill>
                <a:latin typeface="Open Sans"/>
                <a:ea typeface="Open Sans"/>
                <a:cs typeface="Open Sans"/>
                <a:sym typeface="Open Sans"/>
              </a:defRPr>
            </a:lvl2pPr>
            <a:lvl3pPr lvl="2" rtl="0">
              <a:buNone/>
              <a:defRPr sz="1300">
                <a:solidFill>
                  <a:schemeClr val="lt1"/>
                </a:solidFill>
                <a:latin typeface="Open Sans"/>
                <a:ea typeface="Open Sans"/>
                <a:cs typeface="Open Sans"/>
                <a:sym typeface="Open Sans"/>
              </a:defRPr>
            </a:lvl3pPr>
            <a:lvl4pPr lvl="3" rtl="0">
              <a:buNone/>
              <a:defRPr sz="1300">
                <a:solidFill>
                  <a:schemeClr val="lt1"/>
                </a:solidFill>
                <a:latin typeface="Open Sans"/>
                <a:ea typeface="Open Sans"/>
                <a:cs typeface="Open Sans"/>
                <a:sym typeface="Open Sans"/>
              </a:defRPr>
            </a:lvl4pPr>
            <a:lvl5pPr lvl="4" rtl="0">
              <a:buNone/>
              <a:defRPr sz="1300">
                <a:solidFill>
                  <a:schemeClr val="lt1"/>
                </a:solidFill>
                <a:latin typeface="Open Sans"/>
                <a:ea typeface="Open Sans"/>
                <a:cs typeface="Open Sans"/>
                <a:sym typeface="Open Sans"/>
              </a:defRPr>
            </a:lvl5pPr>
            <a:lvl6pPr lvl="5" rtl="0">
              <a:buNone/>
              <a:defRPr sz="1300">
                <a:solidFill>
                  <a:schemeClr val="lt1"/>
                </a:solidFill>
                <a:latin typeface="Open Sans"/>
                <a:ea typeface="Open Sans"/>
                <a:cs typeface="Open Sans"/>
                <a:sym typeface="Open Sans"/>
              </a:defRPr>
            </a:lvl6pPr>
            <a:lvl7pPr lvl="6" rtl="0">
              <a:buNone/>
              <a:defRPr sz="1300">
                <a:solidFill>
                  <a:schemeClr val="lt1"/>
                </a:solidFill>
                <a:latin typeface="Open Sans"/>
                <a:ea typeface="Open Sans"/>
                <a:cs typeface="Open Sans"/>
                <a:sym typeface="Open Sans"/>
              </a:defRPr>
            </a:lvl7pPr>
            <a:lvl8pPr lvl="7" rtl="0">
              <a:buNone/>
              <a:defRPr sz="1300">
                <a:solidFill>
                  <a:schemeClr val="lt1"/>
                </a:solidFill>
                <a:latin typeface="Open Sans"/>
                <a:ea typeface="Open Sans"/>
                <a:cs typeface="Open Sans"/>
                <a:sym typeface="Open Sans"/>
              </a:defRPr>
            </a:lvl8pPr>
            <a:lvl9pPr lvl="8" rtl="0">
              <a:buNone/>
              <a:defRPr sz="1300">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1">
  <p:cSld name="TITLE_AND_BODY_3">
    <p:spTree>
      <p:nvGrpSpPr>
        <p:cNvPr id="1" name="Shape 42"/>
        <p:cNvGrpSpPr/>
        <p:nvPr/>
      </p:nvGrpSpPr>
      <p:grpSpPr>
        <a:xfrm>
          <a:off x="0" y="0"/>
          <a:ext cx="0" cy="0"/>
          <a:chOff x="0" y="0"/>
          <a:chExt cx="0" cy="0"/>
        </a:xfrm>
      </p:grpSpPr>
      <p:sp>
        <p:nvSpPr>
          <p:cNvPr id="43" name="Google Shape;43;p9"/>
          <p:cNvSpPr txBox="1">
            <a:spLocks noGrp="1"/>
          </p:cNvSpPr>
          <p:nvPr>
            <p:ph type="title"/>
          </p:nvPr>
        </p:nvSpPr>
        <p:spPr>
          <a:xfrm>
            <a:off x="274320" y="274320"/>
            <a:ext cx="8706000" cy="515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003449"/>
              </a:buClr>
              <a:buSzPts val="2400"/>
              <a:buFont typeface="Open Sans"/>
              <a:buNone/>
              <a:defRPr sz="2400" b="1">
                <a:solidFill>
                  <a:srgbClr val="003449"/>
                </a:solidFill>
                <a:latin typeface="Open Sans"/>
                <a:ea typeface="Open Sans"/>
                <a:cs typeface="Open Sans"/>
                <a:sym typeface="Open Sans"/>
              </a:defRPr>
            </a:lvl1pPr>
            <a:lvl2pPr lvl="1" rtl="0">
              <a:spcBef>
                <a:spcPts val="0"/>
              </a:spcBef>
              <a:spcAft>
                <a:spcPts val="0"/>
              </a:spcAft>
              <a:buClr>
                <a:srgbClr val="003449"/>
              </a:buClr>
              <a:buSzPts val="1400"/>
              <a:buNone/>
              <a:defRPr>
                <a:solidFill>
                  <a:srgbClr val="003449"/>
                </a:solidFill>
              </a:defRPr>
            </a:lvl2pPr>
            <a:lvl3pPr lvl="2" rtl="0">
              <a:spcBef>
                <a:spcPts val="0"/>
              </a:spcBef>
              <a:spcAft>
                <a:spcPts val="0"/>
              </a:spcAft>
              <a:buClr>
                <a:srgbClr val="003449"/>
              </a:buClr>
              <a:buSzPts val="1400"/>
              <a:buNone/>
              <a:defRPr>
                <a:solidFill>
                  <a:srgbClr val="003449"/>
                </a:solidFill>
              </a:defRPr>
            </a:lvl3pPr>
            <a:lvl4pPr lvl="3" rtl="0">
              <a:spcBef>
                <a:spcPts val="0"/>
              </a:spcBef>
              <a:spcAft>
                <a:spcPts val="0"/>
              </a:spcAft>
              <a:buClr>
                <a:srgbClr val="003449"/>
              </a:buClr>
              <a:buSzPts val="1400"/>
              <a:buNone/>
              <a:defRPr>
                <a:solidFill>
                  <a:srgbClr val="003449"/>
                </a:solidFill>
              </a:defRPr>
            </a:lvl4pPr>
            <a:lvl5pPr lvl="4" rtl="0">
              <a:spcBef>
                <a:spcPts val="0"/>
              </a:spcBef>
              <a:spcAft>
                <a:spcPts val="0"/>
              </a:spcAft>
              <a:buClr>
                <a:srgbClr val="003449"/>
              </a:buClr>
              <a:buSzPts val="1400"/>
              <a:buNone/>
              <a:defRPr>
                <a:solidFill>
                  <a:srgbClr val="003449"/>
                </a:solidFill>
              </a:defRPr>
            </a:lvl5pPr>
            <a:lvl6pPr lvl="5" rtl="0">
              <a:spcBef>
                <a:spcPts val="0"/>
              </a:spcBef>
              <a:spcAft>
                <a:spcPts val="0"/>
              </a:spcAft>
              <a:buClr>
                <a:srgbClr val="003449"/>
              </a:buClr>
              <a:buSzPts val="1400"/>
              <a:buNone/>
              <a:defRPr>
                <a:solidFill>
                  <a:srgbClr val="003449"/>
                </a:solidFill>
              </a:defRPr>
            </a:lvl6pPr>
            <a:lvl7pPr lvl="6" rtl="0">
              <a:spcBef>
                <a:spcPts val="0"/>
              </a:spcBef>
              <a:spcAft>
                <a:spcPts val="0"/>
              </a:spcAft>
              <a:buClr>
                <a:srgbClr val="003449"/>
              </a:buClr>
              <a:buSzPts val="1400"/>
              <a:buNone/>
              <a:defRPr>
                <a:solidFill>
                  <a:srgbClr val="003449"/>
                </a:solidFill>
              </a:defRPr>
            </a:lvl7pPr>
            <a:lvl8pPr lvl="7" rtl="0">
              <a:spcBef>
                <a:spcPts val="0"/>
              </a:spcBef>
              <a:spcAft>
                <a:spcPts val="0"/>
              </a:spcAft>
              <a:buClr>
                <a:srgbClr val="003449"/>
              </a:buClr>
              <a:buSzPts val="1400"/>
              <a:buNone/>
              <a:defRPr>
                <a:solidFill>
                  <a:srgbClr val="003449"/>
                </a:solidFill>
              </a:defRPr>
            </a:lvl8pPr>
            <a:lvl9pPr lvl="8" rtl="0">
              <a:spcBef>
                <a:spcPts val="0"/>
              </a:spcBef>
              <a:spcAft>
                <a:spcPts val="0"/>
              </a:spcAft>
              <a:buClr>
                <a:srgbClr val="003449"/>
              </a:buClr>
              <a:buSzPts val="1400"/>
              <a:buNone/>
              <a:defRPr>
                <a:solidFill>
                  <a:srgbClr val="003449"/>
                </a:solidFill>
              </a:defRPr>
            </a:lvl9pPr>
          </a:lstStyle>
          <a:p>
            <a:endParaRPr/>
          </a:p>
        </p:txBody>
      </p:sp>
      <p:sp>
        <p:nvSpPr>
          <p:cNvPr id="44" name="Google Shape;44;p9"/>
          <p:cNvSpPr txBox="1">
            <a:spLocks noGrp="1"/>
          </p:cNvSpPr>
          <p:nvPr>
            <p:ph type="body" idx="1"/>
          </p:nvPr>
        </p:nvSpPr>
        <p:spPr>
          <a:xfrm>
            <a:off x="274320" y="1005840"/>
            <a:ext cx="8401800" cy="34155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1pPr>
            <a:lvl2pPr marL="914400" lvl="1" indent="-3175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2pPr>
            <a:lvl3pPr marL="1371600" lvl="2" indent="-3175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3pPr>
            <a:lvl4pPr marL="1828800" lvl="3" indent="-3175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4pPr>
            <a:lvl5pPr marL="2286000" lvl="4" indent="-3175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5pPr>
            <a:lvl6pPr marL="2743200" lvl="5" indent="-3175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6pPr>
            <a:lvl7pPr marL="3200400" lvl="6" indent="-3175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7pPr>
            <a:lvl8pPr marL="3657600" lvl="7" indent="-317500" rtl="0">
              <a:lnSpc>
                <a:spcPct val="115000"/>
              </a:lnSpc>
              <a:spcBef>
                <a:spcPts val="1000"/>
              </a:spcBef>
              <a:spcAft>
                <a:spcPts val="0"/>
              </a:spcAft>
              <a:buClr>
                <a:srgbClr val="003449"/>
              </a:buClr>
              <a:buSzPts val="1400"/>
              <a:buFont typeface="Open Sans"/>
              <a:buChar char="○"/>
              <a:defRPr>
                <a:solidFill>
                  <a:srgbClr val="003449"/>
                </a:solidFill>
                <a:latin typeface="Open Sans"/>
                <a:ea typeface="Open Sans"/>
                <a:cs typeface="Open Sans"/>
                <a:sym typeface="Open Sans"/>
              </a:defRPr>
            </a:lvl8pPr>
            <a:lvl9pPr marL="4114800" lvl="8" indent="-317500" rtl="0">
              <a:lnSpc>
                <a:spcPct val="115000"/>
              </a:lnSpc>
              <a:spcBef>
                <a:spcPts val="1000"/>
              </a:spcBef>
              <a:spcAft>
                <a:spcPts val="1000"/>
              </a:spcAft>
              <a:buClr>
                <a:srgbClr val="003449"/>
              </a:buClr>
              <a:buSzPts val="1400"/>
              <a:buFont typeface="Open Sans"/>
              <a:buChar char="■"/>
              <a:defRPr>
                <a:solidFill>
                  <a:srgbClr val="003449"/>
                </a:solidFill>
                <a:latin typeface="Open Sans"/>
                <a:ea typeface="Open Sans"/>
                <a:cs typeface="Open Sans"/>
                <a:sym typeface="Open Sans"/>
              </a:defRPr>
            </a:lvl9pPr>
          </a:lstStyle>
          <a:p>
            <a:endParaRPr/>
          </a:p>
        </p:txBody>
      </p:sp>
      <p:sp>
        <p:nvSpPr>
          <p:cNvPr id="45" name="Google Shape;45;p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sz="1300">
                <a:solidFill>
                  <a:schemeClr val="lt1"/>
                </a:solidFill>
                <a:latin typeface="Open Sans"/>
                <a:ea typeface="Open Sans"/>
                <a:cs typeface="Open Sans"/>
                <a:sym typeface="Open Sans"/>
              </a:defRPr>
            </a:lvl1pPr>
            <a:lvl2pPr lvl="1" rtl="0">
              <a:buNone/>
              <a:defRPr sz="1300">
                <a:solidFill>
                  <a:schemeClr val="lt1"/>
                </a:solidFill>
                <a:latin typeface="Open Sans"/>
                <a:ea typeface="Open Sans"/>
                <a:cs typeface="Open Sans"/>
                <a:sym typeface="Open Sans"/>
              </a:defRPr>
            </a:lvl2pPr>
            <a:lvl3pPr lvl="2" rtl="0">
              <a:buNone/>
              <a:defRPr sz="1300">
                <a:solidFill>
                  <a:schemeClr val="lt1"/>
                </a:solidFill>
                <a:latin typeface="Open Sans"/>
                <a:ea typeface="Open Sans"/>
                <a:cs typeface="Open Sans"/>
                <a:sym typeface="Open Sans"/>
              </a:defRPr>
            </a:lvl3pPr>
            <a:lvl4pPr lvl="3" rtl="0">
              <a:buNone/>
              <a:defRPr sz="1300">
                <a:solidFill>
                  <a:schemeClr val="lt1"/>
                </a:solidFill>
                <a:latin typeface="Open Sans"/>
                <a:ea typeface="Open Sans"/>
                <a:cs typeface="Open Sans"/>
                <a:sym typeface="Open Sans"/>
              </a:defRPr>
            </a:lvl4pPr>
            <a:lvl5pPr lvl="4" rtl="0">
              <a:buNone/>
              <a:defRPr sz="1300">
                <a:solidFill>
                  <a:schemeClr val="lt1"/>
                </a:solidFill>
                <a:latin typeface="Open Sans"/>
                <a:ea typeface="Open Sans"/>
                <a:cs typeface="Open Sans"/>
                <a:sym typeface="Open Sans"/>
              </a:defRPr>
            </a:lvl5pPr>
            <a:lvl6pPr lvl="5" rtl="0">
              <a:buNone/>
              <a:defRPr sz="1300">
                <a:solidFill>
                  <a:schemeClr val="lt1"/>
                </a:solidFill>
                <a:latin typeface="Open Sans"/>
                <a:ea typeface="Open Sans"/>
                <a:cs typeface="Open Sans"/>
                <a:sym typeface="Open Sans"/>
              </a:defRPr>
            </a:lvl6pPr>
            <a:lvl7pPr lvl="6" rtl="0">
              <a:buNone/>
              <a:defRPr sz="1300">
                <a:solidFill>
                  <a:schemeClr val="lt1"/>
                </a:solidFill>
                <a:latin typeface="Open Sans"/>
                <a:ea typeface="Open Sans"/>
                <a:cs typeface="Open Sans"/>
                <a:sym typeface="Open Sans"/>
              </a:defRPr>
            </a:lvl7pPr>
            <a:lvl8pPr lvl="7" rtl="0">
              <a:buNone/>
              <a:defRPr sz="1300">
                <a:solidFill>
                  <a:schemeClr val="lt1"/>
                </a:solidFill>
                <a:latin typeface="Open Sans"/>
                <a:ea typeface="Open Sans"/>
                <a:cs typeface="Open Sans"/>
                <a:sym typeface="Open Sans"/>
              </a:defRPr>
            </a:lvl8pPr>
            <a:lvl9pPr lvl="8" rtl="0">
              <a:buNone/>
              <a:defRPr sz="1300">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efault Slide">
  <p:cSld name="Default Slide_1">
    <p:spTree>
      <p:nvGrpSpPr>
        <p:cNvPr id="1" name="Shape 4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
        <p:nvSpPr>
          <p:cNvPr id="7" name="Google Shape;7;p1"/>
          <p:cNvSpPr/>
          <p:nvPr/>
        </p:nvSpPr>
        <p:spPr>
          <a:xfrm>
            <a:off x="0" y="4576225"/>
            <a:ext cx="9144000" cy="5676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Google Shape;8;p1"/>
          <p:cNvPicPr preferRelativeResize="0"/>
          <p:nvPr/>
        </p:nvPicPr>
        <p:blipFill>
          <a:blip r:embed="rId12">
            <a:alphaModFix/>
          </a:blip>
          <a:stretch>
            <a:fillRect/>
          </a:stretch>
        </p:blipFill>
        <p:spPr>
          <a:xfrm>
            <a:off x="274320" y="4727448"/>
            <a:ext cx="274320" cy="274320"/>
          </a:xfrm>
          <a:prstGeom prst="rect">
            <a:avLst/>
          </a:prstGeom>
          <a:noFill/>
          <a:ln>
            <a:noFill/>
          </a:ln>
        </p:spPr>
      </p:pic>
      <p:sp>
        <p:nvSpPr>
          <p:cNvPr id="9" name="Google Shape;9;p1"/>
          <p:cNvSpPr txBox="1">
            <a:spLocks noGrp="1"/>
          </p:cNvSpPr>
          <p:nvPr>
            <p:ph type="sldNum" idx="2"/>
          </p:nvPr>
        </p:nvSpPr>
        <p:spPr>
          <a:xfrm>
            <a:off x="8556784" y="4673651"/>
            <a:ext cx="548700" cy="393600"/>
          </a:xfrm>
          <a:prstGeom prst="rect">
            <a:avLst/>
          </a:prstGeom>
          <a:noFill/>
          <a:ln>
            <a:noFill/>
          </a:ln>
        </p:spPr>
        <p:txBody>
          <a:bodyPr spcFirstLastPara="1" wrap="square" lIns="91425" tIns="91425" rIns="91425" bIns="91425" anchor="t" anchorCtr="0">
            <a:noAutofit/>
          </a:bodyPr>
          <a:lstStyle>
            <a:lvl1pPr lvl="0" algn="r" rtl="0">
              <a:buNone/>
              <a:defRPr sz="1300">
                <a:solidFill>
                  <a:schemeClr val="lt1"/>
                </a:solidFill>
                <a:latin typeface="Open Sans"/>
                <a:ea typeface="Open Sans"/>
                <a:cs typeface="Open Sans"/>
                <a:sym typeface="Open Sans"/>
              </a:defRPr>
            </a:lvl1pPr>
            <a:lvl2pPr lvl="1" algn="r" rtl="0">
              <a:buNone/>
              <a:defRPr sz="1300">
                <a:solidFill>
                  <a:schemeClr val="lt1"/>
                </a:solidFill>
                <a:latin typeface="Open Sans"/>
                <a:ea typeface="Open Sans"/>
                <a:cs typeface="Open Sans"/>
                <a:sym typeface="Open Sans"/>
              </a:defRPr>
            </a:lvl2pPr>
            <a:lvl3pPr lvl="2" algn="r" rtl="0">
              <a:buNone/>
              <a:defRPr sz="1300">
                <a:solidFill>
                  <a:schemeClr val="lt1"/>
                </a:solidFill>
                <a:latin typeface="Open Sans"/>
                <a:ea typeface="Open Sans"/>
                <a:cs typeface="Open Sans"/>
                <a:sym typeface="Open Sans"/>
              </a:defRPr>
            </a:lvl3pPr>
            <a:lvl4pPr lvl="3" algn="r" rtl="0">
              <a:buNone/>
              <a:defRPr sz="1300">
                <a:solidFill>
                  <a:schemeClr val="lt1"/>
                </a:solidFill>
                <a:latin typeface="Open Sans"/>
                <a:ea typeface="Open Sans"/>
                <a:cs typeface="Open Sans"/>
                <a:sym typeface="Open Sans"/>
              </a:defRPr>
            </a:lvl4pPr>
            <a:lvl5pPr lvl="4" algn="r" rtl="0">
              <a:buNone/>
              <a:defRPr sz="1300">
                <a:solidFill>
                  <a:schemeClr val="lt1"/>
                </a:solidFill>
                <a:latin typeface="Open Sans"/>
                <a:ea typeface="Open Sans"/>
                <a:cs typeface="Open Sans"/>
                <a:sym typeface="Open Sans"/>
              </a:defRPr>
            </a:lvl5pPr>
            <a:lvl6pPr lvl="5" algn="r" rtl="0">
              <a:buNone/>
              <a:defRPr sz="1300">
                <a:solidFill>
                  <a:schemeClr val="lt1"/>
                </a:solidFill>
                <a:latin typeface="Open Sans"/>
                <a:ea typeface="Open Sans"/>
                <a:cs typeface="Open Sans"/>
                <a:sym typeface="Open Sans"/>
              </a:defRPr>
            </a:lvl6pPr>
            <a:lvl7pPr lvl="6" algn="r" rtl="0">
              <a:buNone/>
              <a:defRPr sz="1300">
                <a:solidFill>
                  <a:schemeClr val="lt1"/>
                </a:solidFill>
                <a:latin typeface="Open Sans"/>
                <a:ea typeface="Open Sans"/>
                <a:cs typeface="Open Sans"/>
                <a:sym typeface="Open Sans"/>
              </a:defRPr>
            </a:lvl7pPr>
            <a:lvl8pPr lvl="7" algn="r" rtl="0">
              <a:buNone/>
              <a:defRPr sz="1300">
                <a:solidFill>
                  <a:schemeClr val="lt1"/>
                </a:solidFill>
                <a:latin typeface="Open Sans"/>
                <a:ea typeface="Open Sans"/>
                <a:cs typeface="Open Sans"/>
                <a:sym typeface="Open Sans"/>
              </a:defRPr>
            </a:lvl8pPr>
            <a:lvl9pPr lvl="8" algn="r" rtl="0">
              <a:buNone/>
              <a:defRPr sz="1300">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arraiza@orcid.org"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hyperlink" Target="https://info.orcid.org/orcid-trust/" TargetMode="External"/><Relationship Id="rId3" Type="http://schemas.openxmlformats.org/officeDocument/2006/relationships/hyperlink" Target="https://orcid.org/0000-0002-3226-7485" TargetMode="External"/><Relationship Id="rId7"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doi.org/10.5281/zenodo.1445290" TargetMode="External"/><Relationship Id="rId7"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hyperlink" Target="https://regulatorydevelopments.jiscinvolve.org/wp/2023/02/21/data-protection-benefits-with-orcid/" TargetMode="External"/><Relationship Id="rId4" Type="http://schemas.openxmlformats.org/officeDocument/2006/relationships/hyperlink" Target="https://doi.org/10.5281/zenodo.4772627"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csc.fi/en/-/orcid-consortium" TargetMode="External"/><Relationship Id="rId7"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hyperlink" Target="https://info.orcid.org/the-new-finnish-research-information-hub-provides-a-comprehensive-view-of-finnish-research/" TargetMode="External"/><Relationship Id="rId4" Type="http://schemas.openxmlformats.org/officeDocument/2006/relationships/hyperlink" Target="https://research.fi/en/"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aaf.edu.au/orcid/"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s://twitter.com/ausaccessfed/status/1660828474645581824"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hyperlink" Target="https://intembeko.orcid.ac.za/about" TargetMode="External"/><Relationship Id="rId5" Type="http://schemas.openxmlformats.org/officeDocument/2006/relationships/hyperlink" Target="https://www.tenet.ac.za/services/orcid" TargetMode="Externa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hyperlink" Target="mailto:p.arraiza@orcid.org"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hyperlink" Target="https://info.orcid.org/documentation/integration-guide/orcid-and-persistent-identifiers/"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s://info.orcid.org/balancing-researcher-control-and-data-integrit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449"/>
        </a:solidFill>
        <a:effectLst/>
      </p:bgPr>
    </p:bg>
    <p:spTree>
      <p:nvGrpSpPr>
        <p:cNvPr id="1" name="Shape 54"/>
        <p:cNvGrpSpPr/>
        <p:nvPr/>
      </p:nvGrpSpPr>
      <p:grpSpPr>
        <a:xfrm>
          <a:off x="0" y="0"/>
          <a:ext cx="0" cy="0"/>
          <a:chOff x="0" y="0"/>
          <a:chExt cx="0" cy="0"/>
        </a:xfrm>
      </p:grpSpPr>
      <p:sp>
        <p:nvSpPr>
          <p:cNvPr id="55" name="Google Shape;55;p12"/>
          <p:cNvSpPr txBox="1">
            <a:spLocks noGrp="1"/>
          </p:cNvSpPr>
          <p:nvPr>
            <p:ph type="title"/>
          </p:nvPr>
        </p:nvSpPr>
        <p:spPr>
          <a:xfrm>
            <a:off x="274325" y="2241050"/>
            <a:ext cx="8442300" cy="6012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600"/>
              <a:t>Mejorando la confiabilidad e integridad de los datos de los investigadores y relacionados con la investigación</a:t>
            </a:r>
            <a:endParaRPr sz="2600"/>
          </a:p>
        </p:txBody>
      </p:sp>
      <p:sp>
        <p:nvSpPr>
          <p:cNvPr id="56" name="Google Shape;56;p12"/>
          <p:cNvSpPr txBox="1">
            <a:spLocks noGrp="1"/>
          </p:cNvSpPr>
          <p:nvPr>
            <p:ph type="subTitle" idx="1"/>
          </p:nvPr>
        </p:nvSpPr>
        <p:spPr>
          <a:xfrm>
            <a:off x="494700" y="3693930"/>
            <a:ext cx="8154600" cy="2382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Jornadas técnicas RedIRIS 2023</a:t>
            </a:r>
            <a:endParaRPr/>
          </a:p>
          <a:p>
            <a:pPr marL="0" lvl="0" indent="0" algn="ctr" rtl="0">
              <a:spcBef>
                <a:spcPts val="0"/>
              </a:spcBef>
              <a:spcAft>
                <a:spcPts val="0"/>
              </a:spcAft>
              <a:buNone/>
            </a:pPr>
            <a:r>
              <a:rPr lang="en"/>
              <a:t>14 de junio de 2023</a:t>
            </a:r>
            <a:endParaRPr/>
          </a:p>
        </p:txBody>
      </p:sp>
      <p:sp>
        <p:nvSpPr>
          <p:cNvPr id="57" name="Google Shape;57;p12"/>
          <p:cNvSpPr txBox="1"/>
          <p:nvPr/>
        </p:nvSpPr>
        <p:spPr>
          <a:xfrm>
            <a:off x="605105" y="4768450"/>
            <a:ext cx="7933800" cy="204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000" b="1">
                <a:solidFill>
                  <a:schemeClr val="lt1"/>
                </a:solidFill>
                <a:latin typeface="Open Sans"/>
                <a:ea typeface="Open Sans"/>
                <a:cs typeface="Open Sans"/>
                <a:sym typeface="Open Sans"/>
              </a:rPr>
              <a:t>Dra. Paloma Marín-Arraiza, </a:t>
            </a:r>
            <a:r>
              <a:rPr lang="en" sz="1000">
                <a:solidFill>
                  <a:schemeClr val="lt1"/>
                </a:solidFill>
                <a:latin typeface="Open Sans"/>
                <a:ea typeface="Open Sans"/>
                <a:cs typeface="Open Sans"/>
                <a:sym typeface="Open Sans"/>
              </a:rPr>
              <a:t>Engagement Manager Global Consortia, </a:t>
            </a:r>
            <a:r>
              <a:rPr lang="en" sz="1000" b="1" u="sng">
                <a:solidFill>
                  <a:schemeClr val="lt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p.arraiza@orcid.org</a:t>
            </a:r>
            <a:r>
              <a:rPr lang="en" sz="1000" b="1">
                <a:solidFill>
                  <a:schemeClr val="lt1"/>
                </a:solidFill>
                <a:latin typeface="Open Sans"/>
                <a:ea typeface="Open Sans"/>
                <a:cs typeface="Open Sans"/>
                <a:sym typeface="Open Sans"/>
              </a:rPr>
              <a:t>,</a:t>
            </a:r>
            <a:r>
              <a:rPr lang="en" sz="1000">
                <a:solidFill>
                  <a:schemeClr val="lt1"/>
                </a:solidFill>
                <a:latin typeface="Open Sans"/>
                <a:ea typeface="Open Sans"/>
                <a:cs typeface="Open Sans"/>
                <a:sym typeface="Open Sans"/>
              </a:rPr>
              <a:t> @pmarrai (Twitter/Mastodon)</a:t>
            </a:r>
            <a:endParaRPr sz="1000">
              <a:solidFill>
                <a:schemeClr val="lt1"/>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21"/>
          <p:cNvPicPr preferRelativeResize="0"/>
          <p:nvPr/>
        </p:nvPicPr>
        <p:blipFill>
          <a:blip r:embed="rId3">
            <a:alphaModFix/>
          </a:blip>
          <a:stretch>
            <a:fillRect/>
          </a:stretch>
        </p:blipFill>
        <p:spPr>
          <a:xfrm>
            <a:off x="3190125" y="831802"/>
            <a:ext cx="2379175" cy="3709501"/>
          </a:xfrm>
          <a:prstGeom prst="rect">
            <a:avLst/>
          </a:prstGeom>
          <a:noFill/>
          <a:ln>
            <a:noFill/>
          </a:ln>
        </p:spPr>
      </p:pic>
      <p:sp>
        <p:nvSpPr>
          <p:cNvPr id="164" name="Google Shape;164;p21"/>
          <p:cNvSpPr txBox="1">
            <a:spLocks noGrp="1"/>
          </p:cNvSpPr>
          <p:nvPr>
            <p:ph type="title"/>
          </p:nvPr>
        </p:nvSpPr>
        <p:spPr>
          <a:xfrm>
            <a:off x="274320" y="274320"/>
            <a:ext cx="8706000" cy="51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t>Los permisos se otorgan en el proceso de autenticación</a:t>
            </a:r>
            <a:endParaRPr sz="2200"/>
          </a:p>
        </p:txBody>
      </p:sp>
      <p:sp>
        <p:nvSpPr>
          <p:cNvPr id="165" name="Google Shape;165;p21"/>
          <p:cNvSpPr txBox="1">
            <a:spLocks noGrp="1"/>
          </p:cNvSpPr>
          <p:nvPr>
            <p:ph type="title" idx="2"/>
          </p:nvPr>
        </p:nvSpPr>
        <p:spPr>
          <a:xfrm>
            <a:off x="594431" y="4657175"/>
            <a:ext cx="8385900" cy="3693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
              <a:t>Nota: Los permisos son válidos hasta que el investigador los revoque en las configuraciones de su cuenta o en la aplicación a la que se ha conectado. Los permisos pueden volver a otorgarse siempre que se desee.</a:t>
            </a:r>
            <a:endParaRPr/>
          </a:p>
        </p:txBody>
      </p:sp>
      <p:pic>
        <p:nvPicPr>
          <p:cNvPr id="166" name="Google Shape;166;p21"/>
          <p:cNvPicPr preferRelativeResize="0"/>
          <p:nvPr/>
        </p:nvPicPr>
        <p:blipFill>
          <a:blip r:embed="rId4">
            <a:alphaModFix/>
          </a:blip>
          <a:stretch>
            <a:fillRect/>
          </a:stretch>
        </p:blipFill>
        <p:spPr>
          <a:xfrm>
            <a:off x="290250" y="2499360"/>
            <a:ext cx="2217975" cy="564475"/>
          </a:xfrm>
          <a:prstGeom prst="rect">
            <a:avLst/>
          </a:prstGeom>
          <a:noFill/>
          <a:ln w="9525" cap="flat" cmpd="sng">
            <a:solidFill>
              <a:schemeClr val="accent2"/>
            </a:solidFill>
            <a:prstDash val="solid"/>
            <a:round/>
            <a:headEnd type="none" w="sm" len="sm"/>
            <a:tailEnd type="none" w="sm" len="sm"/>
          </a:ln>
        </p:spPr>
      </p:pic>
      <p:cxnSp>
        <p:nvCxnSpPr>
          <p:cNvPr id="167" name="Google Shape;167;p21"/>
          <p:cNvCxnSpPr>
            <a:stCxn id="166" idx="3"/>
            <a:endCxn id="168" idx="1"/>
          </p:cNvCxnSpPr>
          <p:nvPr/>
        </p:nvCxnSpPr>
        <p:spPr>
          <a:xfrm>
            <a:off x="2508225" y="2781598"/>
            <a:ext cx="681900" cy="0"/>
          </a:xfrm>
          <a:prstGeom prst="straightConnector1">
            <a:avLst/>
          </a:prstGeom>
          <a:noFill/>
          <a:ln w="19050" cap="flat" cmpd="sng">
            <a:solidFill>
              <a:srgbClr val="A6CE39"/>
            </a:solidFill>
            <a:prstDash val="solid"/>
            <a:round/>
            <a:headEnd type="none" w="med" len="med"/>
            <a:tailEnd type="triangle" w="med" len="med"/>
          </a:ln>
        </p:spPr>
      </p:cxnSp>
      <p:sp>
        <p:nvSpPr>
          <p:cNvPr id="169" name="Google Shape;169;p21"/>
          <p:cNvSpPr/>
          <p:nvPr/>
        </p:nvSpPr>
        <p:spPr>
          <a:xfrm>
            <a:off x="3275675" y="1510250"/>
            <a:ext cx="1398900" cy="330000"/>
          </a:xfrm>
          <a:prstGeom prst="rect">
            <a:avLst/>
          </a:prstGeom>
          <a:noFill/>
          <a:ln w="9525" cap="flat" cmpd="sng">
            <a:solidFill>
              <a:srgbClr val="A6CE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1"/>
          <p:cNvSpPr txBox="1"/>
          <p:nvPr/>
        </p:nvSpPr>
        <p:spPr>
          <a:xfrm>
            <a:off x="6599250" y="1289813"/>
            <a:ext cx="22179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rgbClr val="062D59"/>
                </a:solidFill>
                <a:latin typeface="Open Sans"/>
                <a:ea typeface="Open Sans"/>
                <a:cs typeface="Open Sans"/>
                <a:sym typeface="Open Sans"/>
              </a:rPr>
              <a:t>Los usuarios se logean en su cuenta. Esto garantiza que la aplicación se conecta y lee el ORCID iD correcto.</a:t>
            </a:r>
            <a:endParaRPr sz="1100">
              <a:solidFill>
                <a:srgbClr val="062D59"/>
              </a:solidFill>
              <a:latin typeface="Open Sans"/>
              <a:ea typeface="Open Sans"/>
              <a:cs typeface="Open Sans"/>
              <a:sym typeface="Open Sans"/>
            </a:endParaRPr>
          </a:p>
        </p:txBody>
      </p:sp>
      <p:cxnSp>
        <p:nvCxnSpPr>
          <p:cNvPr id="171" name="Google Shape;171;p21"/>
          <p:cNvCxnSpPr>
            <a:stCxn id="169" idx="3"/>
            <a:endCxn id="170" idx="1"/>
          </p:cNvCxnSpPr>
          <p:nvPr/>
        </p:nvCxnSpPr>
        <p:spPr>
          <a:xfrm>
            <a:off x="4674575" y="1675250"/>
            <a:ext cx="1924800" cy="45600"/>
          </a:xfrm>
          <a:prstGeom prst="straightConnector1">
            <a:avLst/>
          </a:prstGeom>
          <a:noFill/>
          <a:ln w="19050" cap="flat" cmpd="sng">
            <a:solidFill>
              <a:srgbClr val="A6CE39"/>
            </a:solidFill>
            <a:prstDash val="solid"/>
            <a:round/>
            <a:headEnd type="none" w="med" len="med"/>
            <a:tailEnd type="triangle" w="med" len="med"/>
          </a:ln>
        </p:spPr>
      </p:cxnSp>
      <p:sp>
        <p:nvSpPr>
          <p:cNvPr id="172" name="Google Shape;172;p21"/>
          <p:cNvSpPr/>
          <p:nvPr/>
        </p:nvSpPr>
        <p:spPr>
          <a:xfrm>
            <a:off x="3275675" y="1982525"/>
            <a:ext cx="1224300" cy="184800"/>
          </a:xfrm>
          <a:prstGeom prst="rect">
            <a:avLst/>
          </a:prstGeom>
          <a:noFill/>
          <a:ln w="9525" cap="flat" cmpd="sng">
            <a:solidFill>
              <a:srgbClr val="A6CE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1"/>
          <p:cNvSpPr txBox="1"/>
          <p:nvPr/>
        </p:nvSpPr>
        <p:spPr>
          <a:xfrm>
            <a:off x="6632250" y="2295213"/>
            <a:ext cx="22179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rgbClr val="062D59"/>
                </a:solidFill>
                <a:latin typeface="Open Sans"/>
                <a:ea typeface="Open Sans"/>
                <a:cs typeface="Open Sans"/>
                <a:sym typeface="Open Sans"/>
              </a:rPr>
              <a:t>¿Quién solicita los permisos?</a:t>
            </a:r>
            <a:endParaRPr sz="1100">
              <a:solidFill>
                <a:srgbClr val="062D59"/>
              </a:solidFill>
              <a:latin typeface="Open Sans"/>
              <a:ea typeface="Open Sans"/>
              <a:cs typeface="Open Sans"/>
              <a:sym typeface="Open Sans"/>
            </a:endParaRPr>
          </a:p>
        </p:txBody>
      </p:sp>
      <p:cxnSp>
        <p:nvCxnSpPr>
          <p:cNvPr id="174" name="Google Shape;174;p21"/>
          <p:cNvCxnSpPr>
            <a:stCxn id="172" idx="3"/>
            <a:endCxn id="173" idx="1"/>
          </p:cNvCxnSpPr>
          <p:nvPr/>
        </p:nvCxnSpPr>
        <p:spPr>
          <a:xfrm>
            <a:off x="4499975" y="2074925"/>
            <a:ext cx="2132400" cy="397200"/>
          </a:xfrm>
          <a:prstGeom prst="straightConnector1">
            <a:avLst/>
          </a:prstGeom>
          <a:noFill/>
          <a:ln w="19050" cap="flat" cmpd="sng">
            <a:solidFill>
              <a:srgbClr val="A6CE39"/>
            </a:solidFill>
            <a:prstDash val="solid"/>
            <a:round/>
            <a:headEnd type="none" w="med" len="med"/>
            <a:tailEnd type="triangle" w="med" len="med"/>
          </a:ln>
        </p:spPr>
      </p:cxnSp>
      <p:sp>
        <p:nvSpPr>
          <p:cNvPr id="175" name="Google Shape;175;p21"/>
          <p:cNvSpPr txBox="1"/>
          <p:nvPr/>
        </p:nvSpPr>
        <p:spPr>
          <a:xfrm>
            <a:off x="6635825" y="2961913"/>
            <a:ext cx="22179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rgbClr val="062D59"/>
                </a:solidFill>
                <a:latin typeface="Open Sans"/>
                <a:ea typeface="Open Sans"/>
                <a:cs typeface="Open Sans"/>
                <a:sym typeface="Open Sans"/>
              </a:rPr>
              <a:t>¿Qué permisos se solicitan?</a:t>
            </a:r>
            <a:endParaRPr sz="1100">
              <a:solidFill>
                <a:srgbClr val="062D59"/>
              </a:solidFill>
              <a:latin typeface="Open Sans"/>
              <a:ea typeface="Open Sans"/>
              <a:cs typeface="Open Sans"/>
              <a:sym typeface="Open Sans"/>
            </a:endParaRPr>
          </a:p>
        </p:txBody>
      </p:sp>
      <p:sp>
        <p:nvSpPr>
          <p:cNvPr id="176" name="Google Shape;176;p21"/>
          <p:cNvSpPr/>
          <p:nvPr/>
        </p:nvSpPr>
        <p:spPr>
          <a:xfrm>
            <a:off x="3276075" y="2309600"/>
            <a:ext cx="2135400" cy="1066800"/>
          </a:xfrm>
          <a:prstGeom prst="rect">
            <a:avLst/>
          </a:prstGeom>
          <a:noFill/>
          <a:ln w="9525" cap="flat" cmpd="sng">
            <a:solidFill>
              <a:srgbClr val="A6CE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7" name="Google Shape;177;p21"/>
          <p:cNvCxnSpPr>
            <a:stCxn id="176" idx="3"/>
            <a:endCxn id="175" idx="1"/>
          </p:cNvCxnSpPr>
          <p:nvPr/>
        </p:nvCxnSpPr>
        <p:spPr>
          <a:xfrm>
            <a:off x="5411475" y="2843000"/>
            <a:ext cx="1224300" cy="295800"/>
          </a:xfrm>
          <a:prstGeom prst="straightConnector1">
            <a:avLst/>
          </a:prstGeom>
          <a:noFill/>
          <a:ln w="19050" cap="flat" cmpd="sng">
            <a:solidFill>
              <a:srgbClr val="A6CE39"/>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fade">
                                      <p:cBhvr>
                                        <p:cTn id="7" dur="1000"/>
                                        <p:tgtEl>
                                          <p:spTgt spid="171"/>
                                        </p:tgtEl>
                                      </p:cBhvr>
                                    </p:animEffect>
                                  </p:childTnLst>
                                </p:cTn>
                              </p:par>
                              <p:par>
                                <p:cTn id="8" presetID="10" presetClass="entr" presetSubtype="0" fill="hold" nodeType="withEffect">
                                  <p:stCondLst>
                                    <p:cond delay="0"/>
                                  </p:stCondLst>
                                  <p:childTnLst>
                                    <p:set>
                                      <p:cBhvr>
                                        <p:cTn id="9" dur="1" fill="hold">
                                          <p:stCondLst>
                                            <p:cond delay="0"/>
                                          </p:stCondLst>
                                        </p:cTn>
                                        <p:tgtEl>
                                          <p:spTgt spid="170"/>
                                        </p:tgtEl>
                                        <p:attrNameLst>
                                          <p:attrName>style.visibility</p:attrName>
                                        </p:attrNameLst>
                                      </p:cBhvr>
                                      <p:to>
                                        <p:strVal val="visible"/>
                                      </p:to>
                                    </p:set>
                                    <p:animEffect transition="in" filter="fade">
                                      <p:cBhvr>
                                        <p:cTn id="10" dur="1000"/>
                                        <p:tgtEl>
                                          <p:spTgt spid="170"/>
                                        </p:tgtEl>
                                      </p:cBhvr>
                                    </p:animEffect>
                                  </p:childTnLst>
                                </p:cTn>
                              </p:par>
                              <p:par>
                                <p:cTn id="11" presetID="10" presetClass="entr" presetSubtype="0" fill="hold" nodeType="withEffect">
                                  <p:stCondLst>
                                    <p:cond delay="0"/>
                                  </p:stCondLst>
                                  <p:childTnLst>
                                    <p:set>
                                      <p:cBhvr>
                                        <p:cTn id="12" dur="1" fill="hold">
                                          <p:stCondLst>
                                            <p:cond delay="0"/>
                                          </p:stCondLst>
                                        </p:cTn>
                                        <p:tgtEl>
                                          <p:spTgt spid="169"/>
                                        </p:tgtEl>
                                        <p:attrNameLst>
                                          <p:attrName>style.visibility</p:attrName>
                                        </p:attrNameLst>
                                      </p:cBhvr>
                                      <p:to>
                                        <p:strVal val="visible"/>
                                      </p:to>
                                    </p:set>
                                    <p:animEffect transition="in" filter="fade">
                                      <p:cBhvr>
                                        <p:cTn id="13" dur="1000"/>
                                        <p:tgtEl>
                                          <p:spTgt spid="16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72"/>
                                        </p:tgtEl>
                                        <p:attrNameLst>
                                          <p:attrName>style.visibility</p:attrName>
                                        </p:attrNameLst>
                                      </p:cBhvr>
                                      <p:to>
                                        <p:strVal val="visible"/>
                                      </p:to>
                                    </p:set>
                                    <p:animEffect transition="in" filter="fade">
                                      <p:cBhvr>
                                        <p:cTn id="18" dur="1000"/>
                                        <p:tgtEl>
                                          <p:spTgt spid="172"/>
                                        </p:tgtEl>
                                      </p:cBhvr>
                                    </p:animEffect>
                                  </p:childTnLst>
                                </p:cTn>
                              </p:par>
                              <p:par>
                                <p:cTn id="19" presetID="10" presetClass="entr" presetSubtype="0" fill="hold" nodeType="withEffect">
                                  <p:stCondLst>
                                    <p:cond delay="0"/>
                                  </p:stCondLst>
                                  <p:childTnLst>
                                    <p:set>
                                      <p:cBhvr>
                                        <p:cTn id="20" dur="1" fill="hold">
                                          <p:stCondLst>
                                            <p:cond delay="0"/>
                                          </p:stCondLst>
                                        </p:cTn>
                                        <p:tgtEl>
                                          <p:spTgt spid="174"/>
                                        </p:tgtEl>
                                        <p:attrNameLst>
                                          <p:attrName>style.visibility</p:attrName>
                                        </p:attrNameLst>
                                      </p:cBhvr>
                                      <p:to>
                                        <p:strVal val="visible"/>
                                      </p:to>
                                    </p:set>
                                    <p:animEffect transition="in" filter="fade">
                                      <p:cBhvr>
                                        <p:cTn id="21" dur="1000"/>
                                        <p:tgtEl>
                                          <p:spTgt spid="174"/>
                                        </p:tgtEl>
                                      </p:cBhvr>
                                    </p:animEffect>
                                  </p:childTnLst>
                                </p:cTn>
                              </p:par>
                              <p:par>
                                <p:cTn id="22" presetID="10" presetClass="entr" presetSubtype="0" fill="hold" nodeType="withEffect">
                                  <p:stCondLst>
                                    <p:cond delay="0"/>
                                  </p:stCondLst>
                                  <p:childTnLst>
                                    <p:set>
                                      <p:cBhvr>
                                        <p:cTn id="23" dur="1" fill="hold">
                                          <p:stCondLst>
                                            <p:cond delay="0"/>
                                          </p:stCondLst>
                                        </p:cTn>
                                        <p:tgtEl>
                                          <p:spTgt spid="173"/>
                                        </p:tgtEl>
                                        <p:attrNameLst>
                                          <p:attrName>style.visibility</p:attrName>
                                        </p:attrNameLst>
                                      </p:cBhvr>
                                      <p:to>
                                        <p:strVal val="visible"/>
                                      </p:to>
                                    </p:set>
                                    <p:animEffect transition="in" filter="fade">
                                      <p:cBhvr>
                                        <p:cTn id="24" dur="1000"/>
                                        <p:tgtEl>
                                          <p:spTgt spid="17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75"/>
                                        </p:tgtEl>
                                        <p:attrNameLst>
                                          <p:attrName>style.visibility</p:attrName>
                                        </p:attrNameLst>
                                      </p:cBhvr>
                                      <p:to>
                                        <p:strVal val="visible"/>
                                      </p:to>
                                    </p:set>
                                    <p:animEffect transition="in" filter="fade">
                                      <p:cBhvr>
                                        <p:cTn id="29" dur="1000"/>
                                        <p:tgtEl>
                                          <p:spTgt spid="175"/>
                                        </p:tgtEl>
                                      </p:cBhvr>
                                    </p:animEffect>
                                  </p:childTnLst>
                                </p:cTn>
                              </p:par>
                              <p:par>
                                <p:cTn id="30" presetID="10" presetClass="entr" presetSubtype="0" fill="hold" nodeType="withEffect">
                                  <p:stCondLst>
                                    <p:cond delay="0"/>
                                  </p:stCondLst>
                                  <p:childTnLst>
                                    <p:set>
                                      <p:cBhvr>
                                        <p:cTn id="31" dur="1" fill="hold">
                                          <p:stCondLst>
                                            <p:cond delay="0"/>
                                          </p:stCondLst>
                                        </p:cTn>
                                        <p:tgtEl>
                                          <p:spTgt spid="177"/>
                                        </p:tgtEl>
                                        <p:attrNameLst>
                                          <p:attrName>style.visibility</p:attrName>
                                        </p:attrNameLst>
                                      </p:cBhvr>
                                      <p:to>
                                        <p:strVal val="visible"/>
                                      </p:to>
                                    </p:set>
                                    <p:animEffect transition="in" filter="fade">
                                      <p:cBhvr>
                                        <p:cTn id="32" dur="1000"/>
                                        <p:tgtEl>
                                          <p:spTgt spid="177"/>
                                        </p:tgtEl>
                                      </p:cBhvr>
                                    </p:animEffect>
                                  </p:childTnLst>
                                </p:cTn>
                              </p:par>
                              <p:par>
                                <p:cTn id="33" presetID="10" presetClass="entr" presetSubtype="0" fill="hold" nodeType="withEffect">
                                  <p:stCondLst>
                                    <p:cond delay="0"/>
                                  </p:stCondLst>
                                  <p:childTnLst>
                                    <p:set>
                                      <p:cBhvr>
                                        <p:cTn id="34" dur="1" fill="hold">
                                          <p:stCondLst>
                                            <p:cond delay="0"/>
                                          </p:stCondLst>
                                        </p:cTn>
                                        <p:tgtEl>
                                          <p:spTgt spid="176"/>
                                        </p:tgtEl>
                                        <p:attrNameLst>
                                          <p:attrName>style.visibility</p:attrName>
                                        </p:attrNameLst>
                                      </p:cBhvr>
                                      <p:to>
                                        <p:strVal val="visible"/>
                                      </p:to>
                                    </p:set>
                                    <p:animEffect transition="in" filter="fade">
                                      <p:cBhvr>
                                        <p:cTn id="35" dur="10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2"/>
          <p:cNvSpPr txBox="1">
            <a:spLocks noGrp="1"/>
          </p:cNvSpPr>
          <p:nvPr>
            <p:ph type="title"/>
          </p:nvPr>
        </p:nvSpPr>
        <p:spPr>
          <a:xfrm>
            <a:off x="274320" y="274320"/>
            <a:ext cx="8706000" cy="51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t>Los datos abarcan todas las fases del ciclo de vida de la investigación (mucho más allá de publicaciones)</a:t>
            </a:r>
            <a:endParaRPr sz="2200"/>
          </a:p>
        </p:txBody>
      </p:sp>
      <p:sp>
        <p:nvSpPr>
          <p:cNvPr id="183" name="Google Shape;183;p22"/>
          <p:cNvSpPr txBox="1">
            <a:spLocks noGrp="1"/>
          </p:cNvSpPr>
          <p:nvPr>
            <p:ph type="body" idx="1"/>
          </p:nvPr>
        </p:nvSpPr>
        <p:spPr>
          <a:xfrm>
            <a:off x="274325" y="1247200"/>
            <a:ext cx="8401800" cy="32421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600" b="1">
                <a:solidFill>
                  <a:schemeClr val="accent1"/>
                </a:solidFill>
                <a:latin typeface="Open Sans"/>
                <a:ea typeface="Open Sans"/>
                <a:cs typeface="Open Sans"/>
                <a:sym typeface="Open Sans"/>
              </a:rPr>
              <a:t>Es posible añadir:</a:t>
            </a:r>
            <a:endParaRPr sz="1600" b="1">
              <a:solidFill>
                <a:schemeClr val="accent1"/>
              </a:solidFill>
              <a:latin typeface="Open Sans"/>
              <a:ea typeface="Open Sans"/>
              <a:cs typeface="Open Sans"/>
              <a:sym typeface="Open Sans"/>
            </a:endParaRPr>
          </a:p>
          <a:p>
            <a:pPr marL="457200" lvl="0" indent="-317500" algn="l" rtl="0">
              <a:lnSpc>
                <a:spcPct val="115000"/>
              </a:lnSpc>
              <a:spcBef>
                <a:spcPts val="0"/>
              </a:spcBef>
              <a:spcAft>
                <a:spcPts val="0"/>
              </a:spcAft>
              <a:buClr>
                <a:srgbClr val="085C77"/>
              </a:buClr>
              <a:buSzPts val="1400"/>
              <a:buFont typeface="Open Sans"/>
              <a:buChar char="●"/>
            </a:pPr>
            <a:r>
              <a:rPr lang="en" sz="1500">
                <a:solidFill>
                  <a:srgbClr val="085C77"/>
                </a:solidFill>
                <a:latin typeface="Open Sans"/>
                <a:ea typeface="Open Sans"/>
                <a:cs typeface="Open Sans"/>
                <a:sym typeface="Open Sans"/>
              </a:rPr>
              <a:t>Afiliaciones</a:t>
            </a:r>
            <a:endParaRPr sz="1500">
              <a:solidFill>
                <a:srgbClr val="085C77"/>
              </a:solidFill>
              <a:latin typeface="Open Sans"/>
              <a:ea typeface="Open Sans"/>
              <a:cs typeface="Open Sans"/>
              <a:sym typeface="Open Sans"/>
            </a:endParaRPr>
          </a:p>
          <a:p>
            <a:pPr marL="457200" lvl="0" indent="-317500" algn="l" rtl="0">
              <a:lnSpc>
                <a:spcPct val="115000"/>
              </a:lnSpc>
              <a:spcBef>
                <a:spcPts val="1000"/>
              </a:spcBef>
              <a:spcAft>
                <a:spcPts val="0"/>
              </a:spcAft>
              <a:buClr>
                <a:srgbClr val="085C77"/>
              </a:buClr>
              <a:buSzPts val="1400"/>
              <a:buFont typeface="Open Sans"/>
              <a:buChar char="●"/>
            </a:pPr>
            <a:r>
              <a:rPr lang="en" sz="1500">
                <a:solidFill>
                  <a:srgbClr val="085C77"/>
                </a:solidFill>
                <a:latin typeface="Open Sans"/>
                <a:ea typeface="Open Sans"/>
                <a:cs typeface="Open Sans"/>
                <a:sym typeface="Open Sans"/>
              </a:rPr>
              <a:t>Actividades profesionales</a:t>
            </a:r>
            <a:endParaRPr sz="1500">
              <a:solidFill>
                <a:srgbClr val="085C77"/>
              </a:solidFill>
              <a:latin typeface="Open Sans"/>
              <a:ea typeface="Open Sans"/>
              <a:cs typeface="Open Sans"/>
              <a:sym typeface="Open Sans"/>
            </a:endParaRPr>
          </a:p>
          <a:p>
            <a:pPr marL="457200" lvl="0" indent="-317500" algn="l" rtl="0">
              <a:lnSpc>
                <a:spcPct val="115000"/>
              </a:lnSpc>
              <a:spcBef>
                <a:spcPts val="1000"/>
              </a:spcBef>
              <a:spcAft>
                <a:spcPts val="0"/>
              </a:spcAft>
              <a:buClr>
                <a:srgbClr val="085C77"/>
              </a:buClr>
              <a:buSzPts val="1400"/>
              <a:buFont typeface="Open Sans"/>
              <a:buChar char="●"/>
            </a:pPr>
            <a:r>
              <a:rPr lang="en" sz="1500">
                <a:solidFill>
                  <a:srgbClr val="085C77"/>
                </a:solidFill>
                <a:latin typeface="Open Sans"/>
                <a:ea typeface="Open Sans"/>
                <a:cs typeface="Open Sans"/>
                <a:sym typeface="Open Sans"/>
              </a:rPr>
              <a:t>Información de financiamiento</a:t>
            </a:r>
            <a:endParaRPr sz="1500">
              <a:solidFill>
                <a:srgbClr val="085C77"/>
              </a:solidFill>
              <a:latin typeface="Open Sans"/>
              <a:ea typeface="Open Sans"/>
              <a:cs typeface="Open Sans"/>
              <a:sym typeface="Open Sans"/>
            </a:endParaRPr>
          </a:p>
          <a:p>
            <a:pPr marL="457200" lvl="0" indent="-323850" algn="l" rtl="0">
              <a:lnSpc>
                <a:spcPct val="115000"/>
              </a:lnSpc>
              <a:spcBef>
                <a:spcPts val="1000"/>
              </a:spcBef>
              <a:spcAft>
                <a:spcPts val="0"/>
              </a:spcAft>
              <a:buClr>
                <a:srgbClr val="085C77"/>
              </a:buClr>
              <a:buSzPts val="1500"/>
              <a:buFont typeface="Open Sans"/>
              <a:buChar char="●"/>
            </a:pPr>
            <a:r>
              <a:rPr lang="en" sz="1500">
                <a:solidFill>
                  <a:srgbClr val="085C77"/>
                </a:solidFill>
                <a:latin typeface="Open Sans"/>
                <a:ea typeface="Open Sans"/>
                <a:cs typeface="Open Sans"/>
                <a:sym typeface="Open Sans"/>
              </a:rPr>
              <a:t>Producción científica y artística</a:t>
            </a:r>
            <a:endParaRPr sz="1500">
              <a:solidFill>
                <a:srgbClr val="085C77"/>
              </a:solidFill>
              <a:latin typeface="Open Sans"/>
              <a:ea typeface="Open Sans"/>
              <a:cs typeface="Open Sans"/>
              <a:sym typeface="Open Sans"/>
            </a:endParaRPr>
          </a:p>
          <a:p>
            <a:pPr marL="457200" lvl="0" indent="-323850" algn="l" rtl="0">
              <a:lnSpc>
                <a:spcPct val="115000"/>
              </a:lnSpc>
              <a:spcBef>
                <a:spcPts val="1000"/>
              </a:spcBef>
              <a:spcAft>
                <a:spcPts val="0"/>
              </a:spcAft>
              <a:buClr>
                <a:srgbClr val="085C77"/>
              </a:buClr>
              <a:buSzPts val="1500"/>
              <a:buFont typeface="Open Sans"/>
              <a:buChar char="●"/>
            </a:pPr>
            <a:r>
              <a:rPr lang="en" sz="1500">
                <a:solidFill>
                  <a:srgbClr val="085C77"/>
                </a:solidFill>
                <a:latin typeface="Open Sans"/>
                <a:ea typeface="Open Sans"/>
                <a:cs typeface="Open Sans"/>
                <a:sym typeface="Open Sans"/>
              </a:rPr>
              <a:t>Revisiones por pares</a:t>
            </a:r>
            <a:endParaRPr sz="1500">
              <a:solidFill>
                <a:srgbClr val="085C77"/>
              </a:solidFill>
              <a:latin typeface="Open Sans"/>
              <a:ea typeface="Open Sans"/>
              <a:cs typeface="Open Sans"/>
              <a:sym typeface="Open Sans"/>
            </a:endParaRPr>
          </a:p>
          <a:p>
            <a:pPr marL="457200" lvl="0" indent="-323850" algn="l" rtl="0">
              <a:spcBef>
                <a:spcPts val="1000"/>
              </a:spcBef>
              <a:spcAft>
                <a:spcPts val="0"/>
              </a:spcAft>
              <a:buClr>
                <a:srgbClr val="085C77"/>
              </a:buClr>
              <a:buSzPts val="1500"/>
              <a:buFont typeface="Open Sans"/>
              <a:buChar char="●"/>
            </a:pPr>
            <a:r>
              <a:rPr lang="en" sz="1500">
                <a:solidFill>
                  <a:srgbClr val="085C77"/>
                </a:solidFill>
                <a:latin typeface="Open Sans"/>
                <a:ea typeface="Open Sans"/>
                <a:cs typeface="Open Sans"/>
                <a:sym typeface="Open Sans"/>
              </a:rPr>
              <a:t>Recursos de investigación (e.g. ICTS)</a:t>
            </a:r>
            <a:endParaRPr sz="1500">
              <a:solidFill>
                <a:srgbClr val="085C77"/>
              </a:solidFill>
              <a:latin typeface="Open Sans"/>
              <a:ea typeface="Open Sans"/>
              <a:cs typeface="Open Sans"/>
              <a:sym typeface="Open Sans"/>
            </a:endParaRPr>
          </a:p>
          <a:p>
            <a:pPr marL="457200" lvl="0" indent="-323850" algn="l" rtl="0">
              <a:spcBef>
                <a:spcPts val="1000"/>
              </a:spcBef>
              <a:spcAft>
                <a:spcPts val="0"/>
              </a:spcAft>
              <a:buClr>
                <a:srgbClr val="085C77"/>
              </a:buClr>
              <a:buSzPts val="1500"/>
              <a:buFont typeface="Open Sans"/>
              <a:buChar char="●"/>
            </a:pPr>
            <a:r>
              <a:rPr lang="en" sz="1500">
                <a:solidFill>
                  <a:srgbClr val="085C77"/>
                </a:solidFill>
                <a:latin typeface="Open Sans"/>
                <a:ea typeface="Open Sans"/>
                <a:cs typeface="Open Sans"/>
                <a:sym typeface="Open Sans"/>
              </a:rPr>
              <a:t>Información personal (no sensible)</a:t>
            </a:r>
            <a:endParaRPr sz="1500">
              <a:solidFill>
                <a:srgbClr val="085C77"/>
              </a:solidFill>
              <a:latin typeface="Open Sans"/>
              <a:ea typeface="Open Sans"/>
              <a:cs typeface="Open Sans"/>
              <a:sym typeface="Open Sans"/>
            </a:endParaRPr>
          </a:p>
        </p:txBody>
      </p:sp>
      <p:sp>
        <p:nvSpPr>
          <p:cNvPr id="184" name="Google Shape;184;p22"/>
          <p:cNvSpPr txBox="1">
            <a:spLocks noGrp="1"/>
          </p:cNvSpPr>
          <p:nvPr>
            <p:ph type="title" idx="2"/>
          </p:nvPr>
        </p:nvSpPr>
        <p:spPr>
          <a:xfrm>
            <a:off x="594333" y="4773175"/>
            <a:ext cx="7962300" cy="184800"/>
          </a:xfrm>
          <a:prstGeom prst="rect">
            <a:avLst/>
          </a:prstGeom>
        </p:spPr>
        <p:txBody>
          <a:bodyPr spcFirstLastPara="1" wrap="square" lIns="0" tIns="0" rIns="0" bIns="0" anchor="t" anchorCtr="0">
            <a:spAutoFit/>
          </a:bodyPr>
          <a:lstStyle/>
          <a:p>
            <a:pPr marL="0" lvl="0" indent="0" algn="l" rtl="0">
              <a:spcBef>
                <a:spcPts val="0"/>
              </a:spcBef>
              <a:spcAft>
                <a:spcPts val="0"/>
              </a:spcAft>
              <a:buNone/>
            </a:pPr>
            <a:endParaRPr/>
          </a:p>
        </p:txBody>
      </p:sp>
      <p:pic>
        <p:nvPicPr>
          <p:cNvPr id="185" name="Google Shape;185;p22"/>
          <p:cNvPicPr preferRelativeResize="0"/>
          <p:nvPr/>
        </p:nvPicPr>
        <p:blipFill>
          <a:blip r:embed="rId3">
            <a:alphaModFix/>
          </a:blip>
          <a:stretch>
            <a:fillRect/>
          </a:stretch>
        </p:blipFill>
        <p:spPr>
          <a:xfrm>
            <a:off x="4734126" y="1289750"/>
            <a:ext cx="4141952" cy="31570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3"/>
          <p:cNvSpPr txBox="1">
            <a:spLocks noGrp="1"/>
          </p:cNvSpPr>
          <p:nvPr>
            <p:ph type="body" idx="1"/>
          </p:nvPr>
        </p:nvSpPr>
        <p:spPr>
          <a:xfrm>
            <a:off x="274325" y="1184288"/>
            <a:ext cx="4665000" cy="316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b="1" dirty="0" err="1"/>
              <a:t>Cuando</a:t>
            </a:r>
            <a:r>
              <a:rPr lang="en" sz="1500" b="1" dirty="0"/>
              <a:t> </a:t>
            </a:r>
            <a:r>
              <a:rPr lang="en" sz="1500" b="1" dirty="0" err="1"/>
              <a:t>una</a:t>
            </a:r>
            <a:r>
              <a:rPr lang="en" sz="1500" b="1" dirty="0"/>
              <a:t> </a:t>
            </a:r>
            <a:r>
              <a:rPr lang="en" sz="1500" b="1" dirty="0" err="1"/>
              <a:t>organización</a:t>
            </a:r>
            <a:r>
              <a:rPr lang="en" sz="1500" b="1" dirty="0"/>
              <a:t> </a:t>
            </a:r>
            <a:r>
              <a:rPr lang="en" sz="1500" b="1" dirty="0" err="1"/>
              <a:t>miembro</a:t>
            </a:r>
            <a:r>
              <a:rPr lang="en" sz="1500" b="1" dirty="0"/>
              <a:t> de ORCID </a:t>
            </a:r>
            <a:r>
              <a:rPr lang="en" sz="1500" b="1" dirty="0" err="1"/>
              <a:t>actualiza</a:t>
            </a:r>
            <a:r>
              <a:rPr lang="en" sz="1500" b="1" dirty="0"/>
              <a:t> un </a:t>
            </a:r>
            <a:r>
              <a:rPr lang="en" sz="1500" b="1" dirty="0" err="1"/>
              <a:t>registro</a:t>
            </a:r>
            <a:r>
              <a:rPr lang="en" sz="1500" b="1" dirty="0"/>
              <a:t>, la </a:t>
            </a:r>
            <a:r>
              <a:rPr lang="en" sz="1500" b="1" dirty="0" err="1"/>
              <a:t>fuente</a:t>
            </a:r>
            <a:r>
              <a:rPr lang="en" sz="1500" b="1" dirty="0"/>
              <a:t> (</a:t>
            </a:r>
            <a:r>
              <a:rPr lang="en" sz="1500" b="1" dirty="0" err="1"/>
              <a:t>proveniencia</a:t>
            </a:r>
            <a:r>
              <a:rPr lang="en" sz="1500" b="1" dirty="0"/>
              <a:t>) de </a:t>
            </a:r>
            <a:r>
              <a:rPr lang="en" sz="1500" b="1" dirty="0" err="1"/>
              <a:t>esa</a:t>
            </a:r>
            <a:r>
              <a:rPr lang="en" sz="1500" b="1" dirty="0"/>
              <a:t> </a:t>
            </a:r>
            <a:r>
              <a:rPr lang="en" sz="1500" b="1" dirty="0" err="1"/>
              <a:t>actualización</a:t>
            </a:r>
            <a:r>
              <a:rPr lang="en" sz="1500" b="1" dirty="0"/>
              <a:t> se </a:t>
            </a:r>
            <a:r>
              <a:rPr lang="en" sz="1500" b="1" dirty="0" err="1"/>
              <a:t>captura</a:t>
            </a:r>
            <a:r>
              <a:rPr lang="en" sz="1500" b="1" dirty="0"/>
              <a:t> para </a:t>
            </a:r>
            <a:r>
              <a:rPr lang="en" sz="1500" b="1" dirty="0" err="1"/>
              <a:t>el</a:t>
            </a:r>
            <a:r>
              <a:rPr lang="en" sz="1500" b="1" dirty="0"/>
              <a:t> </a:t>
            </a:r>
            <a:r>
              <a:rPr lang="en" sz="1500" b="1" dirty="0" err="1"/>
              <a:t>reuso</a:t>
            </a:r>
            <a:r>
              <a:rPr lang="en" sz="1500" b="1" dirty="0"/>
              <a:t> de </a:t>
            </a:r>
            <a:r>
              <a:rPr lang="en" sz="1500" b="1" dirty="0" err="1"/>
              <a:t>metadatos</a:t>
            </a:r>
            <a:r>
              <a:rPr lang="en" sz="1500" b="1" dirty="0"/>
              <a:t>:</a:t>
            </a:r>
            <a:endParaRPr sz="1500" b="1" dirty="0">
              <a:solidFill>
                <a:schemeClr val="dk1"/>
              </a:solidFill>
            </a:endParaRPr>
          </a:p>
          <a:p>
            <a:pPr marL="457200" lvl="0" indent="-317500" algn="l" rtl="0">
              <a:lnSpc>
                <a:spcPct val="115000"/>
              </a:lnSpc>
              <a:spcBef>
                <a:spcPts val="1000"/>
              </a:spcBef>
              <a:spcAft>
                <a:spcPts val="0"/>
              </a:spcAft>
              <a:buClr>
                <a:schemeClr val="accent2"/>
              </a:buClr>
              <a:buSzPts val="1400"/>
              <a:buChar char="●"/>
            </a:pPr>
            <a:r>
              <a:rPr lang="en" dirty="0" err="1">
                <a:solidFill>
                  <a:schemeClr val="accent2"/>
                </a:solidFill>
              </a:rPr>
              <a:t>Organizaciones</a:t>
            </a:r>
            <a:r>
              <a:rPr lang="en" dirty="0">
                <a:solidFill>
                  <a:schemeClr val="accent2"/>
                </a:solidFill>
              </a:rPr>
              <a:t> de </a:t>
            </a:r>
            <a:r>
              <a:rPr lang="en" dirty="0" err="1">
                <a:solidFill>
                  <a:schemeClr val="accent2"/>
                </a:solidFill>
              </a:rPr>
              <a:t>investigación</a:t>
            </a:r>
            <a:r>
              <a:rPr lang="en" dirty="0">
                <a:solidFill>
                  <a:schemeClr val="accent2"/>
                </a:solidFill>
              </a:rPr>
              <a:t> → </a:t>
            </a:r>
            <a:r>
              <a:rPr lang="en" dirty="0" err="1">
                <a:solidFill>
                  <a:schemeClr val="accent2"/>
                </a:solidFill>
              </a:rPr>
              <a:t>afiliaciones</a:t>
            </a:r>
            <a:endParaRPr dirty="0">
              <a:solidFill>
                <a:schemeClr val="accent2"/>
              </a:solidFill>
            </a:endParaRPr>
          </a:p>
          <a:p>
            <a:pPr marL="457200" lvl="0" indent="-317500" algn="l" rtl="0">
              <a:lnSpc>
                <a:spcPct val="115000"/>
              </a:lnSpc>
              <a:spcBef>
                <a:spcPts val="1000"/>
              </a:spcBef>
              <a:spcAft>
                <a:spcPts val="0"/>
              </a:spcAft>
              <a:buClr>
                <a:schemeClr val="accent2"/>
              </a:buClr>
              <a:buSzPts val="1400"/>
              <a:buChar char="●"/>
            </a:pPr>
            <a:r>
              <a:rPr lang="en" dirty="0" err="1">
                <a:solidFill>
                  <a:schemeClr val="accent2"/>
                </a:solidFill>
              </a:rPr>
              <a:t>Plataformas</a:t>
            </a:r>
            <a:r>
              <a:rPr lang="en" dirty="0">
                <a:solidFill>
                  <a:schemeClr val="accent2"/>
                </a:solidFill>
              </a:rPr>
              <a:t> de </a:t>
            </a:r>
            <a:r>
              <a:rPr lang="en" dirty="0" err="1">
                <a:solidFill>
                  <a:schemeClr val="accent2"/>
                </a:solidFill>
              </a:rPr>
              <a:t>publicación</a:t>
            </a:r>
            <a:r>
              <a:rPr lang="en" dirty="0">
                <a:solidFill>
                  <a:schemeClr val="accent2"/>
                </a:solidFill>
              </a:rPr>
              <a:t> → outputs y </a:t>
            </a:r>
            <a:r>
              <a:rPr lang="en" dirty="0" err="1">
                <a:solidFill>
                  <a:schemeClr val="accent2"/>
                </a:solidFill>
              </a:rPr>
              <a:t>revisiones</a:t>
            </a:r>
            <a:endParaRPr dirty="0">
              <a:solidFill>
                <a:schemeClr val="accent2"/>
              </a:solidFill>
            </a:endParaRPr>
          </a:p>
          <a:p>
            <a:pPr marL="457200" lvl="0" indent="-317500" algn="l" rtl="0">
              <a:lnSpc>
                <a:spcPct val="115000"/>
              </a:lnSpc>
              <a:spcBef>
                <a:spcPts val="1000"/>
              </a:spcBef>
              <a:spcAft>
                <a:spcPts val="0"/>
              </a:spcAft>
              <a:buClr>
                <a:schemeClr val="accent2"/>
              </a:buClr>
              <a:buSzPts val="1400"/>
              <a:buChar char="●"/>
            </a:pPr>
            <a:r>
              <a:rPr lang="en" dirty="0" err="1">
                <a:solidFill>
                  <a:schemeClr val="accent2"/>
                </a:solidFill>
              </a:rPr>
              <a:t>Agencias</a:t>
            </a:r>
            <a:r>
              <a:rPr lang="en" dirty="0">
                <a:solidFill>
                  <a:schemeClr val="accent2"/>
                </a:solidFill>
              </a:rPr>
              <a:t> de </a:t>
            </a:r>
            <a:r>
              <a:rPr lang="en" dirty="0" err="1">
                <a:solidFill>
                  <a:schemeClr val="accent2"/>
                </a:solidFill>
              </a:rPr>
              <a:t>financiamiento</a:t>
            </a:r>
            <a:r>
              <a:rPr lang="en" dirty="0">
                <a:solidFill>
                  <a:schemeClr val="accent2"/>
                </a:solidFill>
              </a:rPr>
              <a:t> → </a:t>
            </a:r>
            <a:r>
              <a:rPr lang="en" dirty="0" err="1">
                <a:solidFill>
                  <a:schemeClr val="accent2"/>
                </a:solidFill>
              </a:rPr>
              <a:t>financiamiento</a:t>
            </a:r>
            <a:endParaRPr dirty="0">
              <a:solidFill>
                <a:schemeClr val="accent2"/>
              </a:solidFill>
            </a:endParaRPr>
          </a:p>
          <a:p>
            <a:pPr marL="0" lvl="0" indent="0" algn="l" rtl="0">
              <a:lnSpc>
                <a:spcPct val="115000"/>
              </a:lnSpc>
              <a:spcBef>
                <a:spcPts val="1000"/>
              </a:spcBef>
              <a:spcAft>
                <a:spcPts val="1000"/>
              </a:spcAft>
              <a:buNone/>
            </a:pPr>
            <a:endParaRPr sz="1500" dirty="0">
              <a:solidFill>
                <a:schemeClr val="accent2"/>
              </a:solidFill>
            </a:endParaRPr>
          </a:p>
        </p:txBody>
      </p:sp>
      <p:sp>
        <p:nvSpPr>
          <p:cNvPr id="191" name="Google Shape;191;p23"/>
          <p:cNvSpPr txBox="1">
            <a:spLocks noGrp="1"/>
          </p:cNvSpPr>
          <p:nvPr>
            <p:ph type="title"/>
          </p:nvPr>
        </p:nvSpPr>
        <p:spPr>
          <a:xfrm>
            <a:off x="274320" y="274320"/>
            <a:ext cx="8706000" cy="51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t>Las organizaciones miembro de ORCID añaden información validada</a:t>
            </a:r>
            <a:endParaRPr sz="2200"/>
          </a:p>
        </p:txBody>
      </p:sp>
      <p:grpSp>
        <p:nvGrpSpPr>
          <p:cNvPr id="192" name="Google Shape;192;p23"/>
          <p:cNvGrpSpPr/>
          <p:nvPr/>
        </p:nvGrpSpPr>
        <p:grpSpPr>
          <a:xfrm>
            <a:off x="665225" y="3751553"/>
            <a:ext cx="3883200" cy="987351"/>
            <a:chOff x="422750" y="3248950"/>
            <a:chExt cx="3883200" cy="1381297"/>
          </a:xfrm>
        </p:grpSpPr>
        <p:sp>
          <p:nvSpPr>
            <p:cNvPr id="193" name="Google Shape;193;p23"/>
            <p:cNvSpPr/>
            <p:nvPr/>
          </p:nvSpPr>
          <p:spPr>
            <a:xfrm>
              <a:off x="422750" y="3248950"/>
              <a:ext cx="3883200" cy="1088400"/>
            </a:xfrm>
            <a:prstGeom prst="roundRect">
              <a:avLst>
                <a:gd name="adj" fmla="val 6473"/>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3"/>
            <p:cNvSpPr txBox="1"/>
            <p:nvPr/>
          </p:nvSpPr>
          <p:spPr>
            <a:xfrm>
              <a:off x="1066800" y="3319900"/>
              <a:ext cx="3129300" cy="1310347"/>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000"/>
                </a:spcBef>
                <a:spcAft>
                  <a:spcPts val="1000"/>
                </a:spcAft>
                <a:buNone/>
              </a:pPr>
              <a:r>
                <a:rPr lang="en">
                  <a:solidFill>
                    <a:srgbClr val="FFFFFF"/>
                  </a:solidFill>
                  <a:latin typeface="Open Sans"/>
                  <a:ea typeface="Open Sans"/>
                  <a:cs typeface="Open Sans"/>
                  <a:sym typeface="Open Sans"/>
                </a:rPr>
                <a:t>Proporcionan</a:t>
              </a:r>
              <a:r>
                <a:rPr lang="en" dirty="0">
                  <a:solidFill>
                    <a:srgbClr val="FFFFFF"/>
                  </a:solidFill>
                  <a:latin typeface="Open Sans"/>
                  <a:ea typeface="Open Sans"/>
                  <a:cs typeface="Open Sans"/>
                  <a:sym typeface="Open Sans"/>
                </a:rPr>
                <a:t> </a:t>
              </a:r>
              <a:r>
                <a:rPr lang="en" b="1" dirty="0">
                  <a:solidFill>
                    <a:srgbClr val="FFFFFF"/>
                  </a:solidFill>
                  <a:latin typeface="Open Sans"/>
                  <a:ea typeface="Open Sans"/>
                  <a:cs typeface="Open Sans"/>
                  <a:sym typeface="Open Sans"/>
                </a:rPr>
                <a:t>‘trust markers’ </a:t>
              </a:r>
              <a:r>
                <a:rPr lang="en" dirty="0">
                  <a:solidFill>
                    <a:srgbClr val="FFFFFF"/>
                  </a:solidFill>
                  <a:latin typeface="Open Sans"/>
                  <a:ea typeface="Open Sans"/>
                  <a:cs typeface="Open Sans"/>
                  <a:sym typeface="Open Sans"/>
                </a:rPr>
                <a:t>(</a:t>
              </a:r>
              <a:r>
                <a:rPr lang="en" dirty="0" err="1">
                  <a:solidFill>
                    <a:srgbClr val="FFFFFF"/>
                  </a:solidFill>
                  <a:latin typeface="Open Sans"/>
                  <a:ea typeface="Open Sans"/>
                  <a:cs typeface="Open Sans"/>
                  <a:sym typeface="Open Sans"/>
                </a:rPr>
                <a:t>marcadores</a:t>
              </a:r>
              <a:r>
                <a:rPr lang="en" dirty="0">
                  <a:solidFill>
                    <a:srgbClr val="FFFFFF"/>
                  </a:solidFill>
                  <a:latin typeface="Open Sans"/>
                  <a:ea typeface="Open Sans"/>
                  <a:cs typeface="Open Sans"/>
                  <a:sym typeface="Open Sans"/>
                </a:rPr>
                <a:t> de </a:t>
              </a:r>
              <a:r>
                <a:rPr lang="en" dirty="0" err="1">
                  <a:solidFill>
                    <a:srgbClr val="FFFFFF"/>
                  </a:solidFill>
                  <a:latin typeface="Open Sans"/>
                  <a:ea typeface="Open Sans"/>
                  <a:cs typeface="Open Sans"/>
                  <a:sym typeface="Open Sans"/>
                </a:rPr>
                <a:t>confiabilidad</a:t>
              </a:r>
              <a:r>
                <a:rPr lang="en" dirty="0">
                  <a:solidFill>
                    <a:srgbClr val="FFFFFF"/>
                  </a:solidFill>
                  <a:latin typeface="Open Sans"/>
                  <a:ea typeface="Open Sans"/>
                  <a:cs typeface="Open Sans"/>
                  <a:sym typeface="Open Sans"/>
                </a:rPr>
                <a:t>)</a:t>
              </a:r>
              <a:endParaRPr dirty="0"/>
            </a:p>
          </p:txBody>
        </p:sp>
      </p:grpSp>
      <p:sp>
        <p:nvSpPr>
          <p:cNvPr id="195" name="Google Shape;195;p23"/>
          <p:cNvSpPr txBox="1">
            <a:spLocks noGrp="1"/>
          </p:cNvSpPr>
          <p:nvPr>
            <p:ph type="title" idx="2"/>
          </p:nvPr>
        </p:nvSpPr>
        <p:spPr>
          <a:xfrm>
            <a:off x="594333" y="4773175"/>
            <a:ext cx="7962300" cy="184800"/>
          </a:xfrm>
          <a:prstGeom prst="rect">
            <a:avLst/>
          </a:prstGeom>
        </p:spPr>
        <p:txBody>
          <a:bodyPr spcFirstLastPara="1" wrap="square" lIns="0" tIns="0" rIns="0" bIns="0" anchor="t" anchorCtr="0">
            <a:spAutoFit/>
          </a:bodyPr>
          <a:lstStyle/>
          <a:p>
            <a:pPr marL="0" lvl="0" indent="0" algn="l" rtl="0">
              <a:spcBef>
                <a:spcPts val="0"/>
              </a:spcBef>
              <a:spcAft>
                <a:spcPts val="0"/>
              </a:spcAft>
              <a:buNone/>
            </a:pPr>
            <a:endParaRPr/>
          </a:p>
        </p:txBody>
      </p:sp>
      <p:pic>
        <p:nvPicPr>
          <p:cNvPr id="196" name="Google Shape;196;p23"/>
          <p:cNvPicPr preferRelativeResize="0"/>
          <p:nvPr/>
        </p:nvPicPr>
        <p:blipFill>
          <a:blip r:embed="rId3">
            <a:alphaModFix/>
          </a:blip>
          <a:stretch>
            <a:fillRect/>
          </a:stretch>
        </p:blipFill>
        <p:spPr>
          <a:xfrm>
            <a:off x="827950" y="3943747"/>
            <a:ext cx="393600" cy="393600"/>
          </a:xfrm>
          <a:prstGeom prst="rect">
            <a:avLst/>
          </a:prstGeom>
          <a:noFill/>
          <a:ln>
            <a:noFill/>
          </a:ln>
        </p:spPr>
      </p:pic>
      <p:pic>
        <p:nvPicPr>
          <p:cNvPr id="197" name="Google Shape;197;p23"/>
          <p:cNvPicPr preferRelativeResize="0"/>
          <p:nvPr/>
        </p:nvPicPr>
        <p:blipFill>
          <a:blip r:embed="rId4">
            <a:alphaModFix/>
          </a:blip>
          <a:stretch>
            <a:fillRect/>
          </a:stretch>
        </p:blipFill>
        <p:spPr>
          <a:xfrm>
            <a:off x="5569925" y="1279738"/>
            <a:ext cx="3522225" cy="2174300"/>
          </a:xfrm>
          <a:prstGeom prst="rect">
            <a:avLst/>
          </a:prstGeom>
          <a:noFill/>
          <a:ln>
            <a:noFill/>
          </a:ln>
        </p:spPr>
      </p:pic>
      <p:sp>
        <p:nvSpPr>
          <p:cNvPr id="198" name="Google Shape;198;p23"/>
          <p:cNvSpPr/>
          <p:nvPr/>
        </p:nvSpPr>
        <p:spPr>
          <a:xfrm>
            <a:off x="5614375" y="3250900"/>
            <a:ext cx="1639200" cy="203100"/>
          </a:xfrm>
          <a:prstGeom prst="rect">
            <a:avLst/>
          </a:prstGeom>
          <a:noFill/>
          <a:ln w="28575" cap="flat" cmpd="sng">
            <a:solidFill>
              <a:srgbClr val="7FAA2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9" name="Google Shape;199;p23"/>
          <p:cNvPicPr preferRelativeResize="0"/>
          <p:nvPr/>
        </p:nvPicPr>
        <p:blipFill>
          <a:blip r:embed="rId5">
            <a:alphaModFix/>
          </a:blip>
          <a:stretch>
            <a:fillRect/>
          </a:stretch>
        </p:blipFill>
        <p:spPr>
          <a:xfrm>
            <a:off x="5202000" y="1279750"/>
            <a:ext cx="3941999" cy="2367376"/>
          </a:xfrm>
          <a:prstGeom prst="rect">
            <a:avLst/>
          </a:prstGeom>
          <a:noFill/>
          <a:ln>
            <a:noFill/>
          </a:ln>
        </p:spPr>
      </p:pic>
      <p:sp>
        <p:nvSpPr>
          <p:cNvPr id="200" name="Google Shape;200;p23"/>
          <p:cNvSpPr/>
          <p:nvPr/>
        </p:nvSpPr>
        <p:spPr>
          <a:xfrm>
            <a:off x="5197825" y="3468250"/>
            <a:ext cx="1313100" cy="203100"/>
          </a:xfrm>
          <a:prstGeom prst="rect">
            <a:avLst/>
          </a:prstGeom>
          <a:noFill/>
          <a:ln w="28575" cap="flat" cmpd="sng">
            <a:solidFill>
              <a:srgbClr val="7FAA2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4"/>
          <p:cNvSpPr txBox="1">
            <a:spLocks noGrp="1"/>
          </p:cNvSpPr>
          <p:nvPr>
            <p:ph type="title"/>
          </p:nvPr>
        </p:nvSpPr>
        <p:spPr>
          <a:xfrm>
            <a:off x="274320" y="274320"/>
            <a:ext cx="8706000" cy="51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t>La proveniencia se transfiere también a los metadatos (en formatos XML y JSON)</a:t>
            </a:r>
            <a:endParaRPr sz="2200"/>
          </a:p>
        </p:txBody>
      </p:sp>
      <p:sp>
        <p:nvSpPr>
          <p:cNvPr id="206" name="Google Shape;206;p24"/>
          <p:cNvSpPr txBox="1">
            <a:spLocks noGrp="1"/>
          </p:cNvSpPr>
          <p:nvPr>
            <p:ph type="title" idx="2"/>
          </p:nvPr>
        </p:nvSpPr>
        <p:spPr>
          <a:xfrm>
            <a:off x="594333" y="4773175"/>
            <a:ext cx="7962300" cy="184800"/>
          </a:xfrm>
          <a:prstGeom prst="rect">
            <a:avLst/>
          </a:prstGeom>
        </p:spPr>
        <p:txBody>
          <a:bodyPr spcFirstLastPara="1" wrap="square" lIns="0" tIns="0" rIns="0" bIns="0" anchor="t" anchorCtr="0">
            <a:spAutoFit/>
          </a:bodyPr>
          <a:lstStyle/>
          <a:p>
            <a:pPr marL="0" lvl="0" indent="0" algn="l" rtl="0">
              <a:spcBef>
                <a:spcPts val="0"/>
              </a:spcBef>
              <a:spcAft>
                <a:spcPts val="0"/>
              </a:spcAft>
              <a:buNone/>
            </a:pPr>
            <a:endParaRPr/>
          </a:p>
        </p:txBody>
      </p:sp>
      <p:pic>
        <p:nvPicPr>
          <p:cNvPr id="207" name="Google Shape;207;p24"/>
          <p:cNvPicPr preferRelativeResize="0"/>
          <p:nvPr/>
        </p:nvPicPr>
        <p:blipFill>
          <a:blip r:embed="rId3">
            <a:alphaModFix/>
          </a:blip>
          <a:stretch>
            <a:fillRect/>
          </a:stretch>
        </p:blipFill>
        <p:spPr>
          <a:xfrm>
            <a:off x="815675" y="1367700"/>
            <a:ext cx="7512650" cy="2827800"/>
          </a:xfrm>
          <a:prstGeom prst="rect">
            <a:avLst/>
          </a:prstGeom>
          <a:noFill/>
          <a:ln>
            <a:noFill/>
          </a:ln>
        </p:spPr>
      </p:pic>
      <p:sp>
        <p:nvSpPr>
          <p:cNvPr id="208" name="Google Shape;208;p24"/>
          <p:cNvSpPr/>
          <p:nvPr/>
        </p:nvSpPr>
        <p:spPr>
          <a:xfrm>
            <a:off x="968925" y="2363475"/>
            <a:ext cx="5152500" cy="135900"/>
          </a:xfrm>
          <a:prstGeom prst="rect">
            <a:avLst/>
          </a:prstGeom>
          <a:noFill/>
          <a:ln w="28575" cap="flat" cmpd="sng">
            <a:solidFill>
              <a:srgbClr val="7FAA2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5"/>
          <p:cNvSpPr txBox="1">
            <a:spLocks noGrp="1"/>
          </p:cNvSpPr>
          <p:nvPr>
            <p:ph type="title"/>
          </p:nvPr>
        </p:nvSpPr>
        <p:spPr>
          <a:xfrm>
            <a:off x="274320" y="274320"/>
            <a:ext cx="8706000" cy="51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rgbClr val="172B4D"/>
                </a:solidFill>
              </a:rPr>
              <a:t>ORCID Trust y sus cuatro pilares</a:t>
            </a:r>
            <a:endParaRPr sz="2200">
              <a:solidFill>
                <a:srgbClr val="172B4D"/>
              </a:solidFill>
            </a:endParaRPr>
          </a:p>
        </p:txBody>
      </p:sp>
      <p:sp>
        <p:nvSpPr>
          <p:cNvPr id="214" name="Google Shape;214;p25"/>
          <p:cNvSpPr txBox="1"/>
          <p:nvPr/>
        </p:nvSpPr>
        <p:spPr>
          <a:xfrm>
            <a:off x="129825" y="3271300"/>
            <a:ext cx="2196300" cy="997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b="1">
                <a:solidFill>
                  <a:schemeClr val="accent2"/>
                </a:solidFill>
                <a:latin typeface="Open Sans"/>
                <a:ea typeface="Open Sans"/>
                <a:cs typeface="Open Sans"/>
                <a:sym typeface="Open Sans"/>
              </a:rPr>
              <a:t>Control individual</a:t>
            </a:r>
            <a:endParaRPr b="1">
              <a:solidFill>
                <a:schemeClr val="accent2"/>
              </a:solidFill>
              <a:latin typeface="Open Sans"/>
              <a:ea typeface="Open Sans"/>
              <a:cs typeface="Open Sans"/>
              <a:sym typeface="Open Sans"/>
            </a:endParaRPr>
          </a:p>
          <a:p>
            <a:pPr marL="0" lvl="0" indent="0" algn="ctr" rtl="0">
              <a:lnSpc>
                <a:spcPct val="100000"/>
              </a:lnSpc>
              <a:spcBef>
                <a:spcPts val="0"/>
              </a:spcBef>
              <a:spcAft>
                <a:spcPts val="0"/>
              </a:spcAft>
              <a:buNone/>
            </a:pPr>
            <a:r>
              <a:rPr lang="en" i="1">
                <a:solidFill>
                  <a:schemeClr val="accent2"/>
                </a:solidFill>
                <a:latin typeface="Open Sans"/>
                <a:ea typeface="Open Sans"/>
                <a:cs typeface="Open Sans"/>
                <a:sym typeface="Open Sans"/>
              </a:rPr>
              <a:t>(Individual control)</a:t>
            </a:r>
            <a:endParaRPr i="1">
              <a:solidFill>
                <a:schemeClr val="accent2"/>
              </a:solidFill>
              <a:latin typeface="Open Sans"/>
              <a:ea typeface="Open Sans"/>
              <a:cs typeface="Open Sans"/>
              <a:sym typeface="Open Sans"/>
            </a:endParaRPr>
          </a:p>
          <a:p>
            <a:pPr marL="0" lvl="0" indent="0" algn="ctr" rtl="0">
              <a:lnSpc>
                <a:spcPct val="115000"/>
              </a:lnSpc>
              <a:spcBef>
                <a:spcPts val="0"/>
              </a:spcBef>
              <a:spcAft>
                <a:spcPts val="0"/>
              </a:spcAft>
              <a:buNone/>
            </a:pPr>
            <a:endParaRPr sz="800">
              <a:solidFill>
                <a:schemeClr val="accent2"/>
              </a:solidFill>
              <a:latin typeface="Open Sans"/>
              <a:ea typeface="Open Sans"/>
              <a:cs typeface="Open Sans"/>
              <a:sym typeface="Open Sans"/>
            </a:endParaRPr>
          </a:p>
          <a:p>
            <a:pPr marL="0" lvl="0" indent="0" algn="ctr" rtl="0">
              <a:lnSpc>
                <a:spcPct val="115000"/>
              </a:lnSpc>
              <a:spcBef>
                <a:spcPts val="0"/>
              </a:spcBef>
              <a:spcAft>
                <a:spcPts val="0"/>
              </a:spcAft>
              <a:buNone/>
            </a:pPr>
            <a:endParaRPr sz="1200">
              <a:solidFill>
                <a:srgbClr val="7FAA26"/>
              </a:solidFill>
              <a:latin typeface="Open Sans"/>
              <a:ea typeface="Open Sans"/>
              <a:cs typeface="Open Sans"/>
              <a:sym typeface="Open Sans"/>
            </a:endParaRPr>
          </a:p>
          <a:p>
            <a:pPr marL="0" marR="381000" lvl="0" indent="0" algn="l" rtl="0">
              <a:lnSpc>
                <a:spcPct val="115000"/>
              </a:lnSpc>
              <a:spcBef>
                <a:spcPts val="0"/>
              </a:spcBef>
              <a:spcAft>
                <a:spcPts val="0"/>
              </a:spcAft>
              <a:buNone/>
            </a:pPr>
            <a:r>
              <a:rPr lang="en" sz="1100" b="1" u="sng">
                <a:solidFill>
                  <a:srgbClr val="A6CE39"/>
                </a:solidFill>
                <a:highlight>
                  <a:srgbClr val="FFFFFF"/>
                </a:highlight>
                <a:hlinkClick r:id="rId3">
                  <a:extLst>
                    <a:ext uri="{A12FA001-AC4F-418D-AE19-62706E023703}">
                      <ahyp:hlinkClr xmlns:ahyp="http://schemas.microsoft.com/office/drawing/2018/hyperlinkcolor" val="tx"/>
                    </a:ext>
                  </a:extLst>
                </a:hlinkClick>
              </a:rPr>
              <a:t> </a:t>
            </a:r>
            <a:endParaRPr sz="1100" b="1" u="sng">
              <a:solidFill>
                <a:srgbClr val="A6CE39"/>
              </a:solidFill>
              <a:highlight>
                <a:srgbClr val="FFFFFF"/>
              </a:highlight>
            </a:endParaRPr>
          </a:p>
          <a:p>
            <a:pPr marL="0" lvl="0" indent="0" algn="ctr" rtl="0">
              <a:lnSpc>
                <a:spcPct val="115000"/>
              </a:lnSpc>
              <a:spcBef>
                <a:spcPts val="0"/>
              </a:spcBef>
              <a:spcAft>
                <a:spcPts val="0"/>
              </a:spcAft>
              <a:buNone/>
            </a:pPr>
            <a:endParaRPr sz="1200">
              <a:solidFill>
                <a:srgbClr val="7FAA26"/>
              </a:solidFill>
              <a:latin typeface="Open Sans"/>
              <a:ea typeface="Open Sans"/>
              <a:cs typeface="Open Sans"/>
              <a:sym typeface="Open Sans"/>
            </a:endParaRPr>
          </a:p>
        </p:txBody>
      </p:sp>
      <p:sp>
        <p:nvSpPr>
          <p:cNvPr id="215" name="Google Shape;215;p25"/>
          <p:cNvSpPr txBox="1"/>
          <p:nvPr/>
        </p:nvSpPr>
        <p:spPr>
          <a:xfrm>
            <a:off x="2457838" y="3271300"/>
            <a:ext cx="1779300" cy="393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b="1">
                <a:solidFill>
                  <a:schemeClr val="accent2"/>
                </a:solidFill>
                <a:latin typeface="Open Sans"/>
                <a:ea typeface="Open Sans"/>
                <a:cs typeface="Open Sans"/>
                <a:sym typeface="Open Sans"/>
              </a:rPr>
              <a:t>Confiabilidad</a:t>
            </a:r>
            <a:endParaRPr b="1">
              <a:solidFill>
                <a:schemeClr val="accent2"/>
              </a:solidFill>
              <a:latin typeface="Open Sans"/>
              <a:ea typeface="Open Sans"/>
              <a:cs typeface="Open Sans"/>
              <a:sym typeface="Open Sans"/>
            </a:endParaRPr>
          </a:p>
          <a:p>
            <a:pPr marL="0" lvl="0" indent="0" algn="ctr" rtl="0">
              <a:lnSpc>
                <a:spcPct val="100000"/>
              </a:lnSpc>
              <a:spcBef>
                <a:spcPts val="0"/>
              </a:spcBef>
              <a:spcAft>
                <a:spcPts val="0"/>
              </a:spcAft>
              <a:buNone/>
            </a:pPr>
            <a:r>
              <a:rPr lang="en" i="1">
                <a:solidFill>
                  <a:schemeClr val="accent2"/>
                </a:solidFill>
                <a:latin typeface="Open Sans"/>
                <a:ea typeface="Open Sans"/>
                <a:cs typeface="Open Sans"/>
                <a:sym typeface="Open Sans"/>
              </a:rPr>
              <a:t>(Reliability)</a:t>
            </a:r>
            <a:endParaRPr i="1">
              <a:solidFill>
                <a:schemeClr val="accent2"/>
              </a:solidFill>
              <a:latin typeface="Open Sans"/>
              <a:ea typeface="Open Sans"/>
              <a:cs typeface="Open Sans"/>
              <a:sym typeface="Open Sans"/>
            </a:endParaRPr>
          </a:p>
          <a:p>
            <a:pPr marL="0" lvl="0" indent="0" algn="ctr" rtl="0">
              <a:lnSpc>
                <a:spcPct val="115000"/>
              </a:lnSpc>
              <a:spcBef>
                <a:spcPts val="0"/>
              </a:spcBef>
              <a:spcAft>
                <a:spcPts val="0"/>
              </a:spcAft>
              <a:buNone/>
            </a:pPr>
            <a:endParaRPr sz="800" b="1">
              <a:solidFill>
                <a:schemeClr val="accent2"/>
              </a:solidFill>
              <a:latin typeface="Open Sans"/>
              <a:ea typeface="Open Sans"/>
              <a:cs typeface="Open Sans"/>
              <a:sym typeface="Open Sans"/>
            </a:endParaRPr>
          </a:p>
          <a:p>
            <a:pPr marL="0" lvl="0" indent="0" algn="ctr" rtl="0">
              <a:lnSpc>
                <a:spcPct val="115000"/>
              </a:lnSpc>
              <a:spcBef>
                <a:spcPts val="0"/>
              </a:spcBef>
              <a:spcAft>
                <a:spcPts val="0"/>
              </a:spcAft>
              <a:buNone/>
            </a:pPr>
            <a:endParaRPr sz="1200">
              <a:solidFill>
                <a:srgbClr val="7FAA26"/>
              </a:solidFill>
              <a:latin typeface="Open Sans"/>
              <a:ea typeface="Open Sans"/>
              <a:cs typeface="Open Sans"/>
              <a:sym typeface="Open Sans"/>
            </a:endParaRPr>
          </a:p>
        </p:txBody>
      </p:sp>
      <p:sp>
        <p:nvSpPr>
          <p:cNvPr id="216" name="Google Shape;216;p25"/>
          <p:cNvSpPr txBox="1"/>
          <p:nvPr/>
        </p:nvSpPr>
        <p:spPr>
          <a:xfrm>
            <a:off x="4598963" y="3223593"/>
            <a:ext cx="1779300" cy="489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b="1" i="1">
                <a:solidFill>
                  <a:schemeClr val="accent2"/>
                </a:solidFill>
                <a:latin typeface="Open Sans"/>
                <a:ea typeface="Open Sans"/>
                <a:cs typeface="Open Sans"/>
                <a:sym typeface="Open Sans"/>
              </a:rPr>
              <a:t>Rendición de cuentas</a:t>
            </a:r>
            <a:endParaRPr b="1" i="1">
              <a:solidFill>
                <a:schemeClr val="accent2"/>
              </a:solidFill>
              <a:latin typeface="Open Sans"/>
              <a:ea typeface="Open Sans"/>
              <a:cs typeface="Open Sans"/>
              <a:sym typeface="Open Sans"/>
            </a:endParaRPr>
          </a:p>
          <a:p>
            <a:pPr marL="0" lvl="0" indent="0" algn="ctr" rtl="0">
              <a:lnSpc>
                <a:spcPct val="100000"/>
              </a:lnSpc>
              <a:spcBef>
                <a:spcPts val="0"/>
              </a:spcBef>
              <a:spcAft>
                <a:spcPts val="0"/>
              </a:spcAft>
              <a:buNone/>
            </a:pPr>
            <a:r>
              <a:rPr lang="en" i="1">
                <a:solidFill>
                  <a:schemeClr val="accent2"/>
                </a:solidFill>
                <a:latin typeface="Open Sans"/>
                <a:ea typeface="Open Sans"/>
                <a:cs typeface="Open Sans"/>
                <a:sym typeface="Open Sans"/>
              </a:rPr>
              <a:t>(Accountability)</a:t>
            </a:r>
            <a:endParaRPr i="1">
              <a:solidFill>
                <a:schemeClr val="accent2"/>
              </a:solidFill>
              <a:latin typeface="Open Sans"/>
              <a:ea typeface="Open Sans"/>
              <a:cs typeface="Open Sans"/>
              <a:sym typeface="Open Sans"/>
            </a:endParaRPr>
          </a:p>
          <a:p>
            <a:pPr marL="0" lvl="0" indent="0" algn="ctr" rtl="0">
              <a:lnSpc>
                <a:spcPct val="115000"/>
              </a:lnSpc>
              <a:spcBef>
                <a:spcPts val="0"/>
              </a:spcBef>
              <a:spcAft>
                <a:spcPts val="0"/>
              </a:spcAft>
              <a:buNone/>
            </a:pPr>
            <a:endParaRPr sz="800">
              <a:solidFill>
                <a:schemeClr val="accent2"/>
              </a:solidFill>
              <a:latin typeface="Open Sans"/>
              <a:ea typeface="Open Sans"/>
              <a:cs typeface="Open Sans"/>
              <a:sym typeface="Open Sans"/>
            </a:endParaRPr>
          </a:p>
          <a:p>
            <a:pPr marL="0" lvl="0" indent="0" algn="ctr" rtl="0">
              <a:lnSpc>
                <a:spcPct val="115000"/>
              </a:lnSpc>
              <a:spcBef>
                <a:spcPts val="0"/>
              </a:spcBef>
              <a:spcAft>
                <a:spcPts val="0"/>
              </a:spcAft>
              <a:buNone/>
            </a:pPr>
            <a:endParaRPr sz="1200">
              <a:solidFill>
                <a:srgbClr val="7FAA26"/>
              </a:solidFill>
              <a:latin typeface="Open Sans"/>
              <a:ea typeface="Open Sans"/>
              <a:cs typeface="Open Sans"/>
              <a:sym typeface="Open Sans"/>
            </a:endParaRPr>
          </a:p>
        </p:txBody>
      </p:sp>
      <p:cxnSp>
        <p:nvCxnSpPr>
          <p:cNvPr id="217" name="Google Shape;217;p25"/>
          <p:cNvCxnSpPr/>
          <p:nvPr/>
        </p:nvCxnSpPr>
        <p:spPr>
          <a:xfrm>
            <a:off x="2198763" y="1037225"/>
            <a:ext cx="0" cy="2646300"/>
          </a:xfrm>
          <a:prstGeom prst="straightConnector1">
            <a:avLst/>
          </a:prstGeom>
          <a:noFill/>
          <a:ln w="9525" cap="flat" cmpd="sng">
            <a:solidFill>
              <a:schemeClr val="lt2"/>
            </a:solidFill>
            <a:prstDash val="solid"/>
            <a:round/>
            <a:headEnd type="none" w="med" len="med"/>
            <a:tailEnd type="none" w="med" len="med"/>
          </a:ln>
        </p:spPr>
      </p:cxnSp>
      <p:cxnSp>
        <p:nvCxnSpPr>
          <p:cNvPr id="218" name="Google Shape;218;p25"/>
          <p:cNvCxnSpPr/>
          <p:nvPr/>
        </p:nvCxnSpPr>
        <p:spPr>
          <a:xfrm>
            <a:off x="4368838" y="970050"/>
            <a:ext cx="0" cy="2646300"/>
          </a:xfrm>
          <a:prstGeom prst="straightConnector1">
            <a:avLst/>
          </a:prstGeom>
          <a:noFill/>
          <a:ln w="9525" cap="flat" cmpd="sng">
            <a:solidFill>
              <a:schemeClr val="lt2"/>
            </a:solidFill>
            <a:prstDash val="solid"/>
            <a:round/>
            <a:headEnd type="none" w="med" len="med"/>
            <a:tailEnd type="none" w="med" len="med"/>
          </a:ln>
        </p:spPr>
      </p:cxnSp>
      <p:sp>
        <p:nvSpPr>
          <p:cNvPr id="219" name="Google Shape;219;p25"/>
          <p:cNvSpPr txBox="1"/>
          <p:nvPr/>
        </p:nvSpPr>
        <p:spPr>
          <a:xfrm>
            <a:off x="640080" y="4790575"/>
            <a:ext cx="7933800" cy="204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1000" b="1">
              <a:solidFill>
                <a:schemeClr val="lt1"/>
              </a:solidFill>
              <a:latin typeface="Open Sans"/>
              <a:ea typeface="Open Sans"/>
              <a:cs typeface="Open Sans"/>
              <a:sym typeface="Open Sans"/>
            </a:endParaRPr>
          </a:p>
        </p:txBody>
      </p:sp>
      <p:cxnSp>
        <p:nvCxnSpPr>
          <p:cNvPr id="220" name="Google Shape;220;p25"/>
          <p:cNvCxnSpPr/>
          <p:nvPr/>
        </p:nvCxnSpPr>
        <p:spPr>
          <a:xfrm>
            <a:off x="6608363" y="970050"/>
            <a:ext cx="0" cy="2646300"/>
          </a:xfrm>
          <a:prstGeom prst="straightConnector1">
            <a:avLst/>
          </a:prstGeom>
          <a:noFill/>
          <a:ln w="9525" cap="flat" cmpd="sng">
            <a:solidFill>
              <a:schemeClr val="lt2"/>
            </a:solidFill>
            <a:prstDash val="solid"/>
            <a:round/>
            <a:headEnd type="none" w="med" len="med"/>
            <a:tailEnd type="none" w="med" len="med"/>
          </a:ln>
        </p:spPr>
      </p:cxnSp>
      <p:sp>
        <p:nvSpPr>
          <p:cNvPr id="221" name="Google Shape;221;p25"/>
          <p:cNvSpPr txBox="1"/>
          <p:nvPr/>
        </p:nvSpPr>
        <p:spPr>
          <a:xfrm>
            <a:off x="6929150" y="3271293"/>
            <a:ext cx="1779300" cy="489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b="1">
                <a:solidFill>
                  <a:schemeClr val="accent2"/>
                </a:solidFill>
                <a:latin typeface="Open Sans"/>
                <a:ea typeface="Open Sans"/>
                <a:cs typeface="Open Sans"/>
                <a:sym typeface="Open Sans"/>
              </a:rPr>
              <a:t>Integridad</a:t>
            </a:r>
            <a:endParaRPr b="1">
              <a:solidFill>
                <a:schemeClr val="accent2"/>
              </a:solidFill>
              <a:latin typeface="Open Sans"/>
              <a:ea typeface="Open Sans"/>
              <a:cs typeface="Open Sans"/>
              <a:sym typeface="Open Sans"/>
            </a:endParaRPr>
          </a:p>
          <a:p>
            <a:pPr marL="0" lvl="0" indent="0" algn="ctr" rtl="0">
              <a:lnSpc>
                <a:spcPct val="100000"/>
              </a:lnSpc>
              <a:spcBef>
                <a:spcPts val="0"/>
              </a:spcBef>
              <a:spcAft>
                <a:spcPts val="0"/>
              </a:spcAft>
              <a:buNone/>
            </a:pPr>
            <a:r>
              <a:rPr lang="en" i="1">
                <a:solidFill>
                  <a:schemeClr val="accent2"/>
                </a:solidFill>
                <a:latin typeface="Open Sans"/>
                <a:ea typeface="Open Sans"/>
                <a:cs typeface="Open Sans"/>
                <a:sym typeface="Open Sans"/>
              </a:rPr>
              <a:t>(Integrity)</a:t>
            </a:r>
            <a:endParaRPr i="1">
              <a:solidFill>
                <a:schemeClr val="accent2"/>
              </a:solidFill>
              <a:latin typeface="Open Sans"/>
              <a:ea typeface="Open Sans"/>
              <a:cs typeface="Open Sans"/>
              <a:sym typeface="Open Sans"/>
            </a:endParaRPr>
          </a:p>
          <a:p>
            <a:pPr marL="0" lvl="0" indent="0" algn="ctr" rtl="0">
              <a:lnSpc>
                <a:spcPct val="115000"/>
              </a:lnSpc>
              <a:spcBef>
                <a:spcPts val="0"/>
              </a:spcBef>
              <a:spcAft>
                <a:spcPts val="0"/>
              </a:spcAft>
              <a:buNone/>
            </a:pPr>
            <a:endParaRPr sz="800">
              <a:solidFill>
                <a:schemeClr val="accent2"/>
              </a:solidFill>
              <a:latin typeface="Open Sans"/>
              <a:ea typeface="Open Sans"/>
              <a:cs typeface="Open Sans"/>
              <a:sym typeface="Open Sans"/>
            </a:endParaRPr>
          </a:p>
          <a:p>
            <a:pPr marL="0" lvl="0" indent="0" algn="ctr" rtl="0">
              <a:lnSpc>
                <a:spcPct val="115000"/>
              </a:lnSpc>
              <a:spcBef>
                <a:spcPts val="0"/>
              </a:spcBef>
              <a:spcAft>
                <a:spcPts val="0"/>
              </a:spcAft>
              <a:buNone/>
            </a:pPr>
            <a:endParaRPr sz="1200">
              <a:solidFill>
                <a:srgbClr val="7FAA26"/>
              </a:solidFill>
              <a:latin typeface="Open Sans"/>
              <a:ea typeface="Open Sans"/>
              <a:cs typeface="Open Sans"/>
              <a:sym typeface="Open Sans"/>
            </a:endParaRPr>
          </a:p>
        </p:txBody>
      </p:sp>
      <p:pic>
        <p:nvPicPr>
          <p:cNvPr id="222" name="Google Shape;222;p25"/>
          <p:cNvPicPr preferRelativeResize="0"/>
          <p:nvPr/>
        </p:nvPicPr>
        <p:blipFill>
          <a:blip r:embed="rId4">
            <a:alphaModFix/>
          </a:blip>
          <a:stretch>
            <a:fillRect/>
          </a:stretch>
        </p:blipFill>
        <p:spPr>
          <a:xfrm>
            <a:off x="380425" y="1445645"/>
            <a:ext cx="1695094" cy="1695094"/>
          </a:xfrm>
          <a:prstGeom prst="rect">
            <a:avLst/>
          </a:prstGeom>
          <a:noFill/>
          <a:ln>
            <a:noFill/>
          </a:ln>
        </p:spPr>
      </p:pic>
      <p:pic>
        <p:nvPicPr>
          <p:cNvPr id="223" name="Google Shape;223;p25"/>
          <p:cNvPicPr preferRelativeResize="0"/>
          <p:nvPr/>
        </p:nvPicPr>
        <p:blipFill>
          <a:blip r:embed="rId5">
            <a:alphaModFix/>
          </a:blip>
          <a:stretch>
            <a:fillRect/>
          </a:stretch>
        </p:blipFill>
        <p:spPr>
          <a:xfrm>
            <a:off x="4780200" y="1651951"/>
            <a:ext cx="1416827" cy="1416827"/>
          </a:xfrm>
          <a:prstGeom prst="rect">
            <a:avLst/>
          </a:prstGeom>
          <a:noFill/>
          <a:ln>
            <a:noFill/>
          </a:ln>
        </p:spPr>
      </p:pic>
      <p:pic>
        <p:nvPicPr>
          <p:cNvPr id="224" name="Google Shape;224;p25"/>
          <p:cNvPicPr preferRelativeResize="0"/>
          <p:nvPr/>
        </p:nvPicPr>
        <p:blipFill>
          <a:blip r:embed="rId6">
            <a:alphaModFix/>
          </a:blip>
          <a:stretch>
            <a:fillRect/>
          </a:stretch>
        </p:blipFill>
        <p:spPr>
          <a:xfrm>
            <a:off x="2598209" y="1611085"/>
            <a:ext cx="1498588" cy="1498588"/>
          </a:xfrm>
          <a:prstGeom prst="rect">
            <a:avLst/>
          </a:prstGeom>
          <a:noFill/>
          <a:ln>
            <a:noFill/>
          </a:ln>
        </p:spPr>
      </p:pic>
      <p:pic>
        <p:nvPicPr>
          <p:cNvPr id="225" name="Google Shape;225;p25"/>
          <p:cNvPicPr preferRelativeResize="0"/>
          <p:nvPr/>
        </p:nvPicPr>
        <p:blipFill>
          <a:blip r:embed="rId7">
            <a:alphaModFix/>
          </a:blip>
          <a:stretch>
            <a:fillRect/>
          </a:stretch>
        </p:blipFill>
        <p:spPr>
          <a:xfrm>
            <a:off x="7199534" y="1830250"/>
            <a:ext cx="1238523" cy="1238523"/>
          </a:xfrm>
          <a:prstGeom prst="rect">
            <a:avLst/>
          </a:prstGeom>
          <a:noFill/>
          <a:ln>
            <a:noFill/>
          </a:ln>
        </p:spPr>
      </p:pic>
      <p:sp>
        <p:nvSpPr>
          <p:cNvPr id="226" name="Google Shape;226;p25"/>
          <p:cNvSpPr txBox="1"/>
          <p:nvPr/>
        </p:nvSpPr>
        <p:spPr>
          <a:xfrm>
            <a:off x="727800" y="4692475"/>
            <a:ext cx="3844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lt1"/>
                </a:solidFill>
                <a:latin typeface="Open Sans"/>
                <a:ea typeface="Open Sans"/>
                <a:cs typeface="Open Sans"/>
                <a:sym typeface="Open Sans"/>
                <a:hlinkClick r:id="rId8">
                  <a:extLst>
                    <a:ext uri="{A12FA001-AC4F-418D-AE19-62706E023703}">
                      <ahyp:hlinkClr xmlns:ahyp="http://schemas.microsoft.com/office/drawing/2018/hyperlinkcolor" val="tx"/>
                    </a:ext>
                  </a:extLst>
                </a:hlinkClick>
              </a:rPr>
              <a:t>https://info.orcid.org/orcid-trust/</a:t>
            </a:r>
            <a:r>
              <a:rPr lang="en">
                <a:solidFill>
                  <a:schemeClr val="lt1"/>
                </a:solidFill>
                <a:latin typeface="Open Sans"/>
                <a:ea typeface="Open Sans"/>
                <a:cs typeface="Open Sans"/>
                <a:sym typeface="Open Sans"/>
              </a:rPr>
              <a:t> </a:t>
            </a:r>
            <a:endParaRPr>
              <a:solidFill>
                <a:schemeClr val="lt1"/>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6"/>
          <p:cNvSpPr txBox="1">
            <a:spLocks noGrp="1"/>
          </p:cNvSpPr>
          <p:nvPr>
            <p:ph type="title"/>
          </p:nvPr>
        </p:nvSpPr>
        <p:spPr>
          <a:xfrm>
            <a:off x="244400" y="1376975"/>
            <a:ext cx="8649300" cy="1695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4600">
                <a:solidFill>
                  <a:schemeClr val="lt1"/>
                </a:solidFill>
              </a:rPr>
              <a:t>¿Qué papel juegan las NRENs en ORCID a nivel mundial?</a:t>
            </a:r>
            <a:endParaRPr sz="4600" b="1">
              <a:solidFill>
                <a:schemeClr val="lt1"/>
              </a:solidFill>
              <a:latin typeface="Open Sans"/>
              <a:ea typeface="Open Sans"/>
              <a:cs typeface="Open Sans"/>
              <a:sym typeface="Open Sans"/>
            </a:endParaRPr>
          </a:p>
        </p:txBody>
      </p:sp>
      <p:sp>
        <p:nvSpPr>
          <p:cNvPr id="232" name="Google Shape;232;p26"/>
          <p:cNvSpPr txBox="1"/>
          <p:nvPr/>
        </p:nvSpPr>
        <p:spPr>
          <a:xfrm>
            <a:off x="657450" y="3258200"/>
            <a:ext cx="7628100" cy="800400"/>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Clr>
                <a:srgbClr val="FDFDFD"/>
              </a:buClr>
              <a:buSzPts val="2000"/>
              <a:buFont typeface="Open Sans"/>
              <a:buAutoNum type="arabicPeriod"/>
            </a:pPr>
            <a:r>
              <a:rPr lang="en" sz="2000" b="1">
                <a:solidFill>
                  <a:srgbClr val="FDFDFD"/>
                </a:solidFill>
                <a:latin typeface="Open Sans"/>
                <a:ea typeface="Open Sans"/>
                <a:cs typeface="Open Sans"/>
                <a:sym typeface="Open Sans"/>
              </a:rPr>
              <a:t>Lideranza de comunidades de práctica</a:t>
            </a:r>
            <a:endParaRPr sz="2000" b="1">
              <a:solidFill>
                <a:srgbClr val="FDFDFD"/>
              </a:solidFill>
              <a:latin typeface="Open Sans"/>
              <a:ea typeface="Open Sans"/>
              <a:cs typeface="Open Sans"/>
              <a:sym typeface="Open Sans"/>
            </a:endParaRPr>
          </a:p>
          <a:p>
            <a:pPr marL="457200" lvl="0" indent="-355600" algn="l" rtl="0">
              <a:spcBef>
                <a:spcPts val="0"/>
              </a:spcBef>
              <a:spcAft>
                <a:spcPts val="0"/>
              </a:spcAft>
              <a:buClr>
                <a:srgbClr val="FDFDFD"/>
              </a:buClr>
              <a:buSzPts val="2000"/>
              <a:buFont typeface="Open Sans"/>
              <a:buAutoNum type="arabicPeriod"/>
            </a:pPr>
            <a:r>
              <a:rPr lang="en" sz="2000" b="1">
                <a:solidFill>
                  <a:srgbClr val="FDFDFD"/>
                </a:solidFill>
                <a:latin typeface="Open Sans"/>
                <a:ea typeface="Open Sans"/>
                <a:cs typeface="Open Sans"/>
                <a:sym typeface="Open Sans"/>
              </a:rPr>
              <a:t>Participación activa en sus comunidades nacionales</a:t>
            </a:r>
            <a:endParaRPr sz="2000" b="1">
              <a:solidFill>
                <a:srgbClr val="FDFDFD"/>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7"/>
          <p:cNvSpPr txBox="1">
            <a:spLocks noGrp="1"/>
          </p:cNvSpPr>
          <p:nvPr>
            <p:ph type="title"/>
          </p:nvPr>
        </p:nvSpPr>
        <p:spPr>
          <a:xfrm>
            <a:off x="274320" y="274320"/>
            <a:ext cx="8706000" cy="51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t>Jisc: lideranza del consorcio británico y trabajo activo por el reconocimiento de los PIDs</a:t>
            </a:r>
            <a:endParaRPr sz="2000"/>
          </a:p>
        </p:txBody>
      </p:sp>
      <p:sp>
        <p:nvSpPr>
          <p:cNvPr id="238" name="Google Shape;238;p27"/>
          <p:cNvSpPr txBox="1">
            <a:spLocks noGrp="1"/>
          </p:cNvSpPr>
          <p:nvPr>
            <p:ph type="body" idx="1"/>
          </p:nvPr>
        </p:nvSpPr>
        <p:spPr>
          <a:xfrm>
            <a:off x="513925" y="4645348"/>
            <a:ext cx="8401800" cy="515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700">
                <a:solidFill>
                  <a:schemeClr val="lt1"/>
                </a:solidFill>
              </a:rPr>
              <a:t>Johnson, Rob, Henderson, Helen, &amp; Woodward, Hazel. (2015). Institutional ORCID Implementation and Cost Benefit Analysis Report. Zenodo. </a:t>
            </a:r>
            <a:r>
              <a:rPr lang="en" sz="700" u="sng">
                <a:solidFill>
                  <a:schemeClr val="lt1"/>
                </a:solidFill>
                <a:hlinkClick r:id="rId3">
                  <a:extLst>
                    <a:ext uri="{A12FA001-AC4F-418D-AE19-62706E023703}">
                      <ahyp:hlinkClr xmlns:ahyp="http://schemas.microsoft.com/office/drawing/2018/hyperlinkcolor" val="tx"/>
                    </a:ext>
                  </a:extLst>
                </a:hlinkClick>
              </a:rPr>
              <a:t>https://doi.org/10.5281/zenodo.1445290</a:t>
            </a:r>
            <a:r>
              <a:rPr lang="en" sz="700">
                <a:solidFill>
                  <a:schemeClr val="lt1"/>
                </a:solidFill>
              </a:rPr>
              <a:t> </a:t>
            </a:r>
            <a:endParaRPr sz="700">
              <a:solidFill>
                <a:schemeClr val="lt1"/>
              </a:solidFill>
            </a:endParaRPr>
          </a:p>
          <a:p>
            <a:pPr marL="0" lvl="0" indent="0" algn="l" rtl="0">
              <a:lnSpc>
                <a:spcPct val="100000"/>
              </a:lnSpc>
              <a:spcBef>
                <a:spcPts val="0"/>
              </a:spcBef>
              <a:spcAft>
                <a:spcPts val="0"/>
              </a:spcAft>
              <a:buNone/>
            </a:pPr>
            <a:r>
              <a:rPr lang="en" sz="700">
                <a:solidFill>
                  <a:schemeClr val="lt1"/>
                </a:solidFill>
              </a:rPr>
              <a:t>Brown, Josh, Jones, Phill, Meadows, Alice, Murphy, Fiona, &amp; Clayton, Paul. (2021). UK PID Consortium: Cost-Benefit Analysis (1.0). Zenodo. </a:t>
            </a:r>
            <a:r>
              <a:rPr lang="en" sz="700" u="sng">
                <a:solidFill>
                  <a:schemeClr val="lt1"/>
                </a:solidFill>
                <a:hlinkClick r:id="rId4">
                  <a:extLst>
                    <a:ext uri="{A12FA001-AC4F-418D-AE19-62706E023703}">
                      <ahyp:hlinkClr xmlns:ahyp="http://schemas.microsoft.com/office/drawing/2018/hyperlinkcolor" val="tx"/>
                    </a:ext>
                  </a:extLst>
                </a:hlinkClick>
              </a:rPr>
              <a:t>https://doi.org/10.5281/zenodo.4772627</a:t>
            </a:r>
            <a:endParaRPr sz="700">
              <a:solidFill>
                <a:schemeClr val="lt1"/>
              </a:solidFill>
            </a:endParaRPr>
          </a:p>
          <a:p>
            <a:pPr marL="0" lvl="0" indent="0" algn="l" rtl="0">
              <a:lnSpc>
                <a:spcPct val="100000"/>
              </a:lnSpc>
              <a:spcBef>
                <a:spcPts val="0"/>
              </a:spcBef>
              <a:spcAft>
                <a:spcPts val="0"/>
              </a:spcAft>
              <a:buNone/>
            </a:pPr>
            <a:r>
              <a:rPr lang="en" sz="700" u="sng">
                <a:solidFill>
                  <a:schemeClr val="lt1"/>
                </a:solidFill>
                <a:hlinkClick r:id="rId5">
                  <a:extLst>
                    <a:ext uri="{A12FA001-AC4F-418D-AE19-62706E023703}">
                      <ahyp:hlinkClr xmlns:ahyp="http://schemas.microsoft.com/office/drawing/2018/hyperlinkcolor" val="tx"/>
                    </a:ext>
                  </a:extLst>
                </a:hlinkClick>
              </a:rPr>
              <a:t>https://regulatorydevelopments.jiscinvolve.org/wp/2023/02/21/data-protection-benefits-with-orcid/</a:t>
            </a:r>
            <a:r>
              <a:rPr lang="en" sz="700">
                <a:solidFill>
                  <a:schemeClr val="lt1"/>
                </a:solidFill>
              </a:rPr>
              <a:t> </a:t>
            </a:r>
            <a:endParaRPr sz="700">
              <a:solidFill>
                <a:schemeClr val="lt1"/>
              </a:solidFill>
            </a:endParaRPr>
          </a:p>
          <a:p>
            <a:pPr marL="0" lvl="0" indent="0" algn="l" rtl="0">
              <a:lnSpc>
                <a:spcPct val="100000"/>
              </a:lnSpc>
              <a:spcBef>
                <a:spcPts val="0"/>
              </a:spcBef>
              <a:spcAft>
                <a:spcPts val="0"/>
              </a:spcAft>
              <a:buNone/>
            </a:pPr>
            <a:endParaRPr sz="700">
              <a:solidFill>
                <a:srgbClr val="333333"/>
              </a:solidFill>
              <a:highlight>
                <a:srgbClr val="F5F5F5"/>
              </a:highlight>
              <a:latin typeface="Roboto"/>
              <a:ea typeface="Roboto"/>
              <a:cs typeface="Roboto"/>
              <a:sym typeface="Roboto"/>
            </a:endParaRPr>
          </a:p>
          <a:p>
            <a:pPr marL="0" lvl="0" indent="0" algn="l" rtl="0">
              <a:lnSpc>
                <a:spcPct val="100000"/>
              </a:lnSpc>
              <a:spcBef>
                <a:spcPts val="0"/>
              </a:spcBef>
              <a:spcAft>
                <a:spcPts val="0"/>
              </a:spcAft>
              <a:buNone/>
            </a:pPr>
            <a:endParaRPr sz="700"/>
          </a:p>
        </p:txBody>
      </p:sp>
      <p:pic>
        <p:nvPicPr>
          <p:cNvPr id="239" name="Google Shape;239;p27"/>
          <p:cNvPicPr preferRelativeResize="0"/>
          <p:nvPr/>
        </p:nvPicPr>
        <p:blipFill>
          <a:blip r:embed="rId6">
            <a:alphaModFix/>
          </a:blip>
          <a:stretch>
            <a:fillRect/>
          </a:stretch>
        </p:blipFill>
        <p:spPr>
          <a:xfrm>
            <a:off x="268850" y="1417262"/>
            <a:ext cx="2183724" cy="3049474"/>
          </a:xfrm>
          <a:prstGeom prst="rect">
            <a:avLst/>
          </a:prstGeom>
          <a:noFill/>
          <a:ln>
            <a:noFill/>
          </a:ln>
        </p:spPr>
      </p:pic>
      <p:pic>
        <p:nvPicPr>
          <p:cNvPr id="240" name="Google Shape;240;p27"/>
          <p:cNvPicPr preferRelativeResize="0"/>
          <p:nvPr/>
        </p:nvPicPr>
        <p:blipFill>
          <a:blip r:embed="rId7">
            <a:alphaModFix/>
          </a:blip>
          <a:stretch>
            <a:fillRect/>
          </a:stretch>
        </p:blipFill>
        <p:spPr>
          <a:xfrm>
            <a:off x="2843350" y="1377238"/>
            <a:ext cx="2307225" cy="3129513"/>
          </a:xfrm>
          <a:prstGeom prst="rect">
            <a:avLst/>
          </a:prstGeom>
          <a:noFill/>
          <a:ln>
            <a:noFill/>
          </a:ln>
        </p:spPr>
      </p:pic>
      <p:pic>
        <p:nvPicPr>
          <p:cNvPr id="241" name="Google Shape;241;p27"/>
          <p:cNvPicPr preferRelativeResize="0"/>
          <p:nvPr/>
        </p:nvPicPr>
        <p:blipFill>
          <a:blip r:embed="rId8">
            <a:alphaModFix/>
          </a:blip>
          <a:stretch>
            <a:fillRect/>
          </a:stretch>
        </p:blipFill>
        <p:spPr>
          <a:xfrm>
            <a:off x="5541350" y="2449288"/>
            <a:ext cx="3374376" cy="8723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8"/>
          <p:cNvSpPr txBox="1">
            <a:spLocks noGrp="1"/>
          </p:cNvSpPr>
          <p:nvPr>
            <p:ph type="title"/>
          </p:nvPr>
        </p:nvSpPr>
        <p:spPr>
          <a:xfrm>
            <a:off x="274320" y="274320"/>
            <a:ext cx="8706000" cy="51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t>CSC: lideranza del consorcio finlandés e implementación de ORCID en su CRIS nacional </a:t>
            </a:r>
            <a:endParaRPr sz="2000"/>
          </a:p>
        </p:txBody>
      </p:sp>
      <p:sp>
        <p:nvSpPr>
          <p:cNvPr id="247" name="Google Shape;247;p28"/>
          <p:cNvSpPr txBox="1">
            <a:spLocks noGrp="1"/>
          </p:cNvSpPr>
          <p:nvPr>
            <p:ph type="body" idx="1"/>
          </p:nvPr>
        </p:nvSpPr>
        <p:spPr>
          <a:xfrm>
            <a:off x="578525" y="4514666"/>
            <a:ext cx="8401800" cy="42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900" u="sng">
                <a:solidFill>
                  <a:schemeClr val="lt1"/>
                </a:solidFill>
                <a:hlinkClick r:id="rId3">
                  <a:extLst>
                    <a:ext uri="{A12FA001-AC4F-418D-AE19-62706E023703}">
                      <ahyp:hlinkClr xmlns:ahyp="http://schemas.microsoft.com/office/drawing/2018/hyperlinkcolor" val="tx"/>
                    </a:ext>
                  </a:extLst>
                </a:hlinkClick>
              </a:rPr>
              <a:t>https://www.csc.fi/en/-/orcid-consortium</a:t>
            </a:r>
            <a:endParaRPr sz="900">
              <a:solidFill>
                <a:schemeClr val="lt1"/>
              </a:solidFill>
            </a:endParaRPr>
          </a:p>
          <a:p>
            <a:pPr marL="0" lvl="0" indent="0" algn="l" rtl="0">
              <a:spcBef>
                <a:spcPts val="0"/>
              </a:spcBef>
              <a:spcAft>
                <a:spcPts val="0"/>
              </a:spcAft>
              <a:buNone/>
            </a:pPr>
            <a:r>
              <a:rPr lang="en" sz="900" u="sng">
                <a:solidFill>
                  <a:schemeClr val="lt1"/>
                </a:solidFill>
                <a:hlinkClick r:id="rId4">
                  <a:extLst>
                    <a:ext uri="{A12FA001-AC4F-418D-AE19-62706E023703}">
                      <ahyp:hlinkClr xmlns:ahyp="http://schemas.microsoft.com/office/drawing/2018/hyperlinkcolor" val="tx"/>
                    </a:ext>
                  </a:extLst>
                </a:hlinkClick>
              </a:rPr>
              <a:t>https://research.fi/en/</a:t>
            </a:r>
            <a:endParaRPr sz="900">
              <a:solidFill>
                <a:schemeClr val="lt1"/>
              </a:solidFill>
            </a:endParaRPr>
          </a:p>
          <a:p>
            <a:pPr marL="0" lvl="0" indent="0" algn="l" rtl="0">
              <a:spcBef>
                <a:spcPts val="0"/>
              </a:spcBef>
              <a:spcAft>
                <a:spcPts val="0"/>
              </a:spcAft>
              <a:buNone/>
            </a:pPr>
            <a:r>
              <a:rPr lang="en" sz="900" u="sng">
                <a:solidFill>
                  <a:schemeClr val="lt1"/>
                </a:solidFill>
                <a:hlinkClick r:id="rId5">
                  <a:extLst>
                    <a:ext uri="{A12FA001-AC4F-418D-AE19-62706E023703}">
                      <ahyp:hlinkClr xmlns:ahyp="http://schemas.microsoft.com/office/drawing/2018/hyperlinkcolor" val="tx"/>
                    </a:ext>
                  </a:extLst>
                </a:hlinkClick>
              </a:rPr>
              <a:t>https://info.orcid.org/the-new-finnish-research-information-hub-provides-a-comprehensive-view-of-finnish-research/</a:t>
            </a:r>
            <a:r>
              <a:rPr lang="en" sz="900">
                <a:solidFill>
                  <a:schemeClr val="lt1"/>
                </a:solidFill>
              </a:rPr>
              <a:t> </a:t>
            </a:r>
            <a:endParaRPr sz="900">
              <a:solidFill>
                <a:schemeClr val="lt1"/>
              </a:solidFill>
            </a:endParaRPr>
          </a:p>
          <a:p>
            <a:pPr marL="0" lvl="0" indent="0" algn="l" rtl="0">
              <a:spcBef>
                <a:spcPts val="0"/>
              </a:spcBef>
              <a:spcAft>
                <a:spcPts val="1000"/>
              </a:spcAft>
              <a:buNone/>
            </a:pPr>
            <a:endParaRPr/>
          </a:p>
        </p:txBody>
      </p:sp>
      <p:pic>
        <p:nvPicPr>
          <p:cNvPr id="248" name="Google Shape;248;p28"/>
          <p:cNvPicPr preferRelativeResize="0"/>
          <p:nvPr/>
        </p:nvPicPr>
        <p:blipFill>
          <a:blip r:embed="rId6">
            <a:alphaModFix/>
          </a:blip>
          <a:stretch>
            <a:fillRect/>
          </a:stretch>
        </p:blipFill>
        <p:spPr>
          <a:xfrm>
            <a:off x="38905" y="1428688"/>
            <a:ext cx="4176998" cy="2569824"/>
          </a:xfrm>
          <a:prstGeom prst="rect">
            <a:avLst/>
          </a:prstGeom>
          <a:noFill/>
          <a:ln>
            <a:noFill/>
          </a:ln>
        </p:spPr>
      </p:pic>
      <p:pic>
        <p:nvPicPr>
          <p:cNvPr id="249" name="Google Shape;249;p28"/>
          <p:cNvPicPr preferRelativeResize="0"/>
          <p:nvPr/>
        </p:nvPicPr>
        <p:blipFill>
          <a:blip r:embed="rId7">
            <a:alphaModFix/>
          </a:blip>
          <a:stretch>
            <a:fillRect/>
          </a:stretch>
        </p:blipFill>
        <p:spPr>
          <a:xfrm>
            <a:off x="4350741" y="1428675"/>
            <a:ext cx="4793262" cy="25698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9"/>
          <p:cNvSpPr txBox="1">
            <a:spLocks noGrp="1"/>
          </p:cNvSpPr>
          <p:nvPr>
            <p:ph type="title"/>
          </p:nvPr>
        </p:nvSpPr>
        <p:spPr>
          <a:xfrm>
            <a:off x="274320" y="274320"/>
            <a:ext cx="8706000" cy="51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t>Australian Access Federation: lideranza del consorcio australiano, estrategia nacional de PIDs y ejemplo de divulgación</a:t>
            </a:r>
            <a:endParaRPr sz="2000"/>
          </a:p>
        </p:txBody>
      </p:sp>
      <p:sp>
        <p:nvSpPr>
          <p:cNvPr id="255" name="Google Shape;255;p29"/>
          <p:cNvSpPr txBox="1">
            <a:spLocks noGrp="1"/>
          </p:cNvSpPr>
          <p:nvPr>
            <p:ph type="body" idx="1"/>
          </p:nvPr>
        </p:nvSpPr>
        <p:spPr>
          <a:xfrm>
            <a:off x="618450" y="4510825"/>
            <a:ext cx="8401800" cy="738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800" u="sng">
                <a:solidFill>
                  <a:schemeClr val="lt1"/>
                </a:solidFill>
                <a:hlinkClick r:id="rId3">
                  <a:extLst>
                    <a:ext uri="{A12FA001-AC4F-418D-AE19-62706E023703}">
                      <ahyp:hlinkClr xmlns:ahyp="http://schemas.microsoft.com/office/drawing/2018/hyperlinkcolor" val="tx"/>
                    </a:ext>
                  </a:extLst>
                </a:hlinkClick>
              </a:rPr>
              <a:t>https://aaf.edu.au/orcid/</a:t>
            </a:r>
            <a:endParaRPr sz="800">
              <a:solidFill>
                <a:schemeClr val="lt1"/>
              </a:solidFill>
            </a:endParaRPr>
          </a:p>
          <a:p>
            <a:pPr marL="0" lvl="0" indent="0" algn="l" rtl="0">
              <a:lnSpc>
                <a:spcPct val="100000"/>
              </a:lnSpc>
              <a:spcBef>
                <a:spcPts val="0"/>
              </a:spcBef>
              <a:spcAft>
                <a:spcPts val="0"/>
              </a:spcAft>
              <a:buNone/>
            </a:pPr>
            <a:r>
              <a:rPr lang="en" sz="800">
                <a:solidFill>
                  <a:schemeClr val="lt1"/>
                </a:solidFill>
              </a:rPr>
              <a:t>Brown, Josh, Jones, Phill, Meadows, Alice, &amp; Murphy, Fiona. (2022). Incentives to invest in identifiers: A cost-benefit analysis of persistent identifiers in Australian research systems. Zenodo. https://doi.org/10.5281/zenodo.7100578</a:t>
            </a:r>
            <a:endParaRPr sz="800">
              <a:solidFill>
                <a:schemeClr val="lt1"/>
              </a:solidFill>
            </a:endParaRPr>
          </a:p>
          <a:p>
            <a:pPr marL="0" lvl="0" indent="0" algn="l" rtl="0">
              <a:lnSpc>
                <a:spcPct val="100000"/>
              </a:lnSpc>
              <a:spcBef>
                <a:spcPts val="0"/>
              </a:spcBef>
              <a:spcAft>
                <a:spcPts val="0"/>
              </a:spcAft>
              <a:buNone/>
            </a:pPr>
            <a:r>
              <a:rPr lang="en" sz="800" u="sng">
                <a:solidFill>
                  <a:schemeClr val="lt1"/>
                </a:solidFill>
                <a:hlinkClick r:id="rId4">
                  <a:extLst>
                    <a:ext uri="{A12FA001-AC4F-418D-AE19-62706E023703}">
                      <ahyp:hlinkClr xmlns:ahyp="http://schemas.microsoft.com/office/drawing/2018/hyperlinkcolor" val="tx"/>
                    </a:ext>
                  </a:extLst>
                </a:hlinkClick>
              </a:rPr>
              <a:t>https://twitter.com/ausaccessfed/status/1660828474645581824</a:t>
            </a:r>
            <a:endParaRPr sz="800">
              <a:solidFill>
                <a:schemeClr val="lt1"/>
              </a:solidFill>
            </a:endParaRPr>
          </a:p>
          <a:p>
            <a:pPr marL="0" lvl="0" indent="0" algn="l" rtl="0">
              <a:lnSpc>
                <a:spcPct val="100000"/>
              </a:lnSpc>
              <a:spcBef>
                <a:spcPts val="0"/>
              </a:spcBef>
              <a:spcAft>
                <a:spcPts val="0"/>
              </a:spcAft>
              <a:buNone/>
            </a:pPr>
            <a:endParaRPr sz="900">
              <a:solidFill>
                <a:schemeClr val="lt1"/>
              </a:solidFill>
            </a:endParaRPr>
          </a:p>
          <a:p>
            <a:pPr marL="0" lvl="0" indent="0" algn="l" rtl="0">
              <a:spcBef>
                <a:spcPts val="0"/>
              </a:spcBef>
              <a:spcAft>
                <a:spcPts val="1000"/>
              </a:spcAft>
              <a:buNone/>
            </a:pPr>
            <a:endParaRPr/>
          </a:p>
        </p:txBody>
      </p:sp>
      <p:pic>
        <p:nvPicPr>
          <p:cNvPr id="256" name="Google Shape;256;p29"/>
          <p:cNvPicPr preferRelativeResize="0"/>
          <p:nvPr/>
        </p:nvPicPr>
        <p:blipFill>
          <a:blip r:embed="rId5">
            <a:alphaModFix/>
          </a:blip>
          <a:stretch>
            <a:fillRect/>
          </a:stretch>
        </p:blipFill>
        <p:spPr>
          <a:xfrm>
            <a:off x="4074624" y="1491532"/>
            <a:ext cx="4905703" cy="2631536"/>
          </a:xfrm>
          <a:prstGeom prst="rect">
            <a:avLst/>
          </a:prstGeom>
          <a:noFill/>
          <a:ln>
            <a:noFill/>
          </a:ln>
        </p:spPr>
      </p:pic>
      <p:pic>
        <p:nvPicPr>
          <p:cNvPr id="257" name="Google Shape;257;p29"/>
          <p:cNvPicPr preferRelativeResize="0"/>
          <p:nvPr/>
        </p:nvPicPr>
        <p:blipFill>
          <a:blip r:embed="rId6">
            <a:alphaModFix/>
          </a:blip>
          <a:stretch>
            <a:fillRect/>
          </a:stretch>
        </p:blipFill>
        <p:spPr>
          <a:xfrm>
            <a:off x="618450" y="1103782"/>
            <a:ext cx="2993924" cy="340704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0"/>
          <p:cNvSpPr txBox="1">
            <a:spLocks noGrp="1"/>
          </p:cNvSpPr>
          <p:nvPr>
            <p:ph type="title"/>
          </p:nvPr>
        </p:nvSpPr>
        <p:spPr>
          <a:xfrm>
            <a:off x="274320" y="274320"/>
            <a:ext cx="8706000" cy="51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t>TENET: lideranza del consorcio sudafricano y desarrollo del Intembeko ORCID Hub para las instituciones miembro</a:t>
            </a:r>
            <a:endParaRPr sz="2000"/>
          </a:p>
        </p:txBody>
      </p:sp>
      <p:pic>
        <p:nvPicPr>
          <p:cNvPr id="263" name="Google Shape;263;p30"/>
          <p:cNvPicPr preferRelativeResize="0"/>
          <p:nvPr/>
        </p:nvPicPr>
        <p:blipFill>
          <a:blip r:embed="rId3">
            <a:alphaModFix/>
          </a:blip>
          <a:stretch>
            <a:fillRect/>
          </a:stretch>
        </p:blipFill>
        <p:spPr>
          <a:xfrm>
            <a:off x="386675" y="1087750"/>
            <a:ext cx="4607677" cy="3269025"/>
          </a:xfrm>
          <a:prstGeom prst="rect">
            <a:avLst/>
          </a:prstGeom>
          <a:noFill/>
          <a:ln>
            <a:noFill/>
          </a:ln>
        </p:spPr>
      </p:pic>
      <p:sp>
        <p:nvSpPr>
          <p:cNvPr id="264" name="Google Shape;264;p30"/>
          <p:cNvSpPr txBox="1"/>
          <p:nvPr/>
        </p:nvSpPr>
        <p:spPr>
          <a:xfrm>
            <a:off x="724425" y="4654500"/>
            <a:ext cx="550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265" name="Google Shape;265;p30"/>
          <p:cNvPicPr preferRelativeResize="0"/>
          <p:nvPr/>
        </p:nvPicPr>
        <p:blipFill>
          <a:blip r:embed="rId4">
            <a:alphaModFix/>
          </a:blip>
          <a:stretch>
            <a:fillRect/>
          </a:stretch>
        </p:blipFill>
        <p:spPr>
          <a:xfrm>
            <a:off x="5659649" y="1384650"/>
            <a:ext cx="2783926" cy="2675226"/>
          </a:xfrm>
          <a:prstGeom prst="rect">
            <a:avLst/>
          </a:prstGeom>
          <a:noFill/>
          <a:ln>
            <a:noFill/>
          </a:ln>
        </p:spPr>
      </p:pic>
      <p:sp>
        <p:nvSpPr>
          <p:cNvPr id="266" name="Google Shape;266;p30"/>
          <p:cNvSpPr txBox="1"/>
          <p:nvPr/>
        </p:nvSpPr>
        <p:spPr>
          <a:xfrm>
            <a:off x="724425" y="4654500"/>
            <a:ext cx="55056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u="sng">
                <a:solidFill>
                  <a:schemeClr val="lt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https://www.tenet.ac.za/services/orcid</a:t>
            </a:r>
            <a:r>
              <a:rPr lang="en" sz="900">
                <a:solidFill>
                  <a:schemeClr val="lt1"/>
                </a:solidFill>
                <a:latin typeface="Open Sans"/>
                <a:ea typeface="Open Sans"/>
                <a:cs typeface="Open Sans"/>
                <a:sym typeface="Open Sans"/>
              </a:rPr>
              <a:t> </a:t>
            </a:r>
            <a:endParaRPr sz="900">
              <a:solidFill>
                <a:schemeClr val="lt1"/>
              </a:solidFill>
              <a:latin typeface="Open Sans"/>
              <a:ea typeface="Open Sans"/>
              <a:cs typeface="Open Sans"/>
              <a:sym typeface="Open Sans"/>
            </a:endParaRPr>
          </a:p>
          <a:p>
            <a:pPr marL="0" lvl="0" indent="0" algn="l" rtl="0">
              <a:spcBef>
                <a:spcPts val="0"/>
              </a:spcBef>
              <a:spcAft>
                <a:spcPts val="0"/>
              </a:spcAft>
              <a:buNone/>
            </a:pPr>
            <a:r>
              <a:rPr lang="en" sz="900" u="sng">
                <a:solidFill>
                  <a:schemeClr val="lt1"/>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https://intembeko.orcid.ac.za/about</a:t>
            </a:r>
            <a:r>
              <a:rPr lang="en" sz="900">
                <a:solidFill>
                  <a:schemeClr val="lt1"/>
                </a:solidFill>
                <a:latin typeface="Open Sans"/>
                <a:ea typeface="Open Sans"/>
                <a:cs typeface="Open Sans"/>
                <a:sym typeface="Open Sans"/>
              </a:rPr>
              <a:t> </a:t>
            </a:r>
            <a:endParaRPr sz="900">
              <a:solidFill>
                <a:schemeClr val="lt1"/>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title"/>
          </p:nvPr>
        </p:nvSpPr>
        <p:spPr>
          <a:xfrm>
            <a:off x="274320" y="274320"/>
            <a:ext cx="8706000" cy="51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2"/>
                </a:solidFill>
              </a:rPr>
              <a:t>¿Qué es ORCID?</a:t>
            </a:r>
            <a:endParaRPr>
              <a:solidFill>
                <a:schemeClr val="accent2"/>
              </a:solidFill>
            </a:endParaRPr>
          </a:p>
        </p:txBody>
      </p:sp>
      <p:sp>
        <p:nvSpPr>
          <p:cNvPr id="63" name="Google Shape;63;p13"/>
          <p:cNvSpPr txBox="1">
            <a:spLocks noGrp="1"/>
          </p:cNvSpPr>
          <p:nvPr>
            <p:ph type="body" idx="1"/>
          </p:nvPr>
        </p:nvSpPr>
        <p:spPr>
          <a:xfrm>
            <a:off x="371100" y="1151457"/>
            <a:ext cx="8401800" cy="515700"/>
          </a:xfrm>
          <a:prstGeom prst="rect">
            <a:avLst/>
          </a:prstGeom>
          <a:solidFill>
            <a:srgbClr val="E5F6B8"/>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chemeClr val="accent2"/>
                </a:solidFill>
                <a:latin typeface="Open Sans"/>
                <a:ea typeface="Open Sans"/>
                <a:cs typeface="Open Sans"/>
                <a:sym typeface="Open Sans"/>
              </a:rPr>
              <a:t>Una organización comunitaria sin fines de lucro con 37 empleados globalmente.</a:t>
            </a:r>
            <a:endParaRPr sz="1500">
              <a:solidFill>
                <a:schemeClr val="accent2"/>
              </a:solidFill>
              <a:highlight>
                <a:srgbClr val="FFFFFF"/>
              </a:highlight>
              <a:latin typeface="Open Sans"/>
              <a:ea typeface="Open Sans"/>
              <a:cs typeface="Open Sans"/>
              <a:sym typeface="Open Sans"/>
            </a:endParaRPr>
          </a:p>
          <a:p>
            <a:pPr marL="0" lvl="0" indent="0" algn="l" rtl="0">
              <a:spcBef>
                <a:spcPts val="0"/>
              </a:spcBef>
              <a:spcAft>
                <a:spcPts val="0"/>
              </a:spcAft>
              <a:buNone/>
            </a:pPr>
            <a:endParaRPr>
              <a:solidFill>
                <a:schemeClr val="accent2"/>
              </a:solidFill>
            </a:endParaRPr>
          </a:p>
        </p:txBody>
      </p:sp>
      <p:sp>
        <p:nvSpPr>
          <p:cNvPr id="64" name="Google Shape;64;p13"/>
          <p:cNvSpPr txBox="1">
            <a:spLocks noGrp="1"/>
          </p:cNvSpPr>
          <p:nvPr>
            <p:ph type="title" idx="2"/>
          </p:nvPr>
        </p:nvSpPr>
        <p:spPr>
          <a:xfrm>
            <a:off x="594360" y="4773168"/>
            <a:ext cx="2906400" cy="184800"/>
          </a:xfrm>
          <a:prstGeom prst="rect">
            <a:avLst/>
          </a:prstGeom>
        </p:spPr>
        <p:txBody>
          <a:bodyPr spcFirstLastPara="1" wrap="square" lIns="0" tIns="0" rIns="0" bIns="0" anchor="t" anchorCtr="0">
            <a:spAutoFit/>
          </a:bodyPr>
          <a:lstStyle/>
          <a:p>
            <a:pPr marL="0" lvl="0" indent="0" algn="l" rtl="0">
              <a:spcBef>
                <a:spcPts val="0"/>
              </a:spcBef>
              <a:spcAft>
                <a:spcPts val="0"/>
              </a:spcAft>
              <a:buNone/>
            </a:pPr>
            <a:endParaRPr/>
          </a:p>
        </p:txBody>
      </p:sp>
      <p:sp>
        <p:nvSpPr>
          <p:cNvPr id="65" name="Google Shape;65;p13"/>
          <p:cNvSpPr txBox="1">
            <a:spLocks noGrp="1"/>
          </p:cNvSpPr>
          <p:nvPr>
            <p:ph type="body" idx="2"/>
          </p:nvPr>
        </p:nvSpPr>
        <p:spPr>
          <a:xfrm>
            <a:off x="371100" y="2675799"/>
            <a:ext cx="8401800" cy="1482000"/>
          </a:xfrm>
          <a:prstGeom prst="rect">
            <a:avLst/>
          </a:prstGeom>
          <a:solidFill>
            <a:srgbClr val="E5F6B8"/>
          </a:solid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sz="1800" b="1">
                <a:solidFill>
                  <a:schemeClr val="accent2"/>
                </a:solidFill>
                <a:latin typeface="Open Sans"/>
                <a:ea typeface="Open Sans"/>
                <a:cs typeface="Open Sans"/>
                <a:sym typeface="Open Sans"/>
              </a:rPr>
              <a:t>Permitir conexiones transparentes </a:t>
            </a:r>
            <a:r>
              <a:rPr lang="en" sz="1800">
                <a:solidFill>
                  <a:schemeClr val="accent2"/>
                </a:solidFill>
                <a:latin typeface="Open Sans"/>
                <a:ea typeface="Open Sans"/>
                <a:cs typeface="Open Sans"/>
                <a:sym typeface="Open Sans"/>
              </a:rPr>
              <a:t>y</a:t>
            </a:r>
            <a:r>
              <a:rPr lang="en" sz="1800" b="1">
                <a:solidFill>
                  <a:schemeClr val="accent2"/>
                </a:solidFill>
                <a:latin typeface="Open Sans"/>
                <a:ea typeface="Open Sans"/>
                <a:cs typeface="Open Sans"/>
                <a:sym typeface="Open Sans"/>
              </a:rPr>
              <a:t> confiables </a:t>
            </a:r>
            <a:r>
              <a:rPr lang="en" sz="1800">
                <a:solidFill>
                  <a:schemeClr val="accent2"/>
                </a:solidFill>
                <a:latin typeface="Open Sans"/>
                <a:ea typeface="Open Sans"/>
                <a:cs typeface="Open Sans"/>
                <a:sym typeface="Open Sans"/>
              </a:rPr>
              <a:t>entre</a:t>
            </a:r>
            <a:r>
              <a:rPr lang="en" sz="1800" b="1">
                <a:solidFill>
                  <a:schemeClr val="accent2"/>
                </a:solidFill>
                <a:latin typeface="Open Sans"/>
                <a:ea typeface="Open Sans"/>
                <a:cs typeface="Open Sans"/>
                <a:sym typeface="Open Sans"/>
              </a:rPr>
              <a:t> investigadores, </a:t>
            </a:r>
            <a:r>
              <a:rPr lang="en" sz="1800">
                <a:solidFill>
                  <a:schemeClr val="accent2"/>
                </a:solidFill>
                <a:latin typeface="Open Sans"/>
                <a:ea typeface="Open Sans"/>
                <a:cs typeface="Open Sans"/>
                <a:sym typeface="Open Sans"/>
              </a:rPr>
              <a:t>sus</a:t>
            </a:r>
            <a:r>
              <a:rPr lang="en" sz="1800" b="1">
                <a:solidFill>
                  <a:schemeClr val="accent2"/>
                </a:solidFill>
                <a:latin typeface="Open Sans"/>
                <a:ea typeface="Open Sans"/>
                <a:cs typeface="Open Sans"/>
                <a:sym typeface="Open Sans"/>
              </a:rPr>
              <a:t> contribuciones, actividades </a:t>
            </a:r>
            <a:r>
              <a:rPr lang="en" sz="1800">
                <a:solidFill>
                  <a:schemeClr val="accent2"/>
                </a:solidFill>
                <a:latin typeface="Open Sans"/>
                <a:ea typeface="Open Sans"/>
                <a:cs typeface="Open Sans"/>
                <a:sym typeface="Open Sans"/>
              </a:rPr>
              <a:t>y</a:t>
            </a:r>
            <a:r>
              <a:rPr lang="en" sz="1800" b="1">
                <a:solidFill>
                  <a:schemeClr val="accent2"/>
                </a:solidFill>
                <a:latin typeface="Open Sans"/>
                <a:ea typeface="Open Sans"/>
                <a:cs typeface="Open Sans"/>
                <a:sym typeface="Open Sans"/>
              </a:rPr>
              <a:t> afiliaciones </a:t>
            </a:r>
            <a:r>
              <a:rPr lang="en" sz="1800">
                <a:solidFill>
                  <a:schemeClr val="accent2"/>
                </a:solidFill>
                <a:latin typeface="Open Sans"/>
                <a:ea typeface="Open Sans"/>
                <a:cs typeface="Open Sans"/>
                <a:sym typeface="Open Sans"/>
              </a:rPr>
              <a:t>proporcionando</a:t>
            </a:r>
            <a:r>
              <a:rPr lang="en" sz="1800" b="1">
                <a:solidFill>
                  <a:schemeClr val="accent2"/>
                </a:solidFill>
                <a:latin typeface="Open Sans"/>
                <a:ea typeface="Open Sans"/>
                <a:cs typeface="Open Sans"/>
                <a:sym typeface="Open Sans"/>
              </a:rPr>
              <a:t> un identificador único persistente </a:t>
            </a:r>
            <a:r>
              <a:rPr lang="en" sz="1800">
                <a:solidFill>
                  <a:schemeClr val="accent2"/>
                </a:solidFill>
                <a:latin typeface="Open Sans"/>
                <a:ea typeface="Open Sans"/>
                <a:cs typeface="Open Sans"/>
                <a:sym typeface="Open Sans"/>
              </a:rPr>
              <a:t>para </a:t>
            </a:r>
            <a:r>
              <a:rPr lang="en" sz="1800" b="1">
                <a:solidFill>
                  <a:schemeClr val="accent2"/>
                </a:solidFill>
                <a:latin typeface="Open Sans"/>
                <a:ea typeface="Open Sans"/>
                <a:cs typeface="Open Sans"/>
                <a:sym typeface="Open Sans"/>
              </a:rPr>
              <a:t>individuos </a:t>
            </a:r>
            <a:r>
              <a:rPr lang="en" sz="1800">
                <a:solidFill>
                  <a:schemeClr val="accent2"/>
                </a:solidFill>
                <a:latin typeface="Open Sans"/>
                <a:ea typeface="Open Sans"/>
                <a:cs typeface="Open Sans"/>
                <a:sym typeface="Open Sans"/>
              </a:rPr>
              <a:t>que pueda ser usado en cualquier </a:t>
            </a:r>
            <a:r>
              <a:rPr lang="en" sz="1800" b="1">
                <a:solidFill>
                  <a:schemeClr val="accent2"/>
                </a:solidFill>
                <a:latin typeface="Open Sans"/>
                <a:ea typeface="Open Sans"/>
                <a:cs typeface="Open Sans"/>
                <a:sym typeface="Open Sans"/>
              </a:rPr>
              <a:t>actividad de investigación, académica o de innovación. </a:t>
            </a:r>
            <a:endParaRPr>
              <a:solidFill>
                <a:schemeClr val="accent2"/>
              </a:solidFill>
            </a:endParaRPr>
          </a:p>
        </p:txBody>
      </p:sp>
      <p:sp>
        <p:nvSpPr>
          <p:cNvPr id="66" name="Google Shape;66;p13"/>
          <p:cNvSpPr txBox="1"/>
          <p:nvPr/>
        </p:nvSpPr>
        <p:spPr>
          <a:xfrm>
            <a:off x="371100" y="2028575"/>
            <a:ext cx="2726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accent2"/>
                </a:solidFill>
                <a:latin typeface="Open Sans"/>
                <a:ea typeface="Open Sans"/>
                <a:cs typeface="Open Sans"/>
                <a:sym typeface="Open Sans"/>
              </a:rPr>
              <a:t>Cuya misión es</a:t>
            </a:r>
            <a:endParaRPr sz="1800">
              <a:solidFill>
                <a:schemeClr val="accent2"/>
              </a:solidFill>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1"/>
          <p:cNvSpPr txBox="1">
            <a:spLocks noGrp="1"/>
          </p:cNvSpPr>
          <p:nvPr>
            <p:ph type="title"/>
          </p:nvPr>
        </p:nvSpPr>
        <p:spPr>
          <a:xfrm>
            <a:off x="274320" y="274320"/>
            <a:ext cx="8706000" cy="51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t>Otros ejemplos de lideranza y participación activa de NRENs en comunidades de práctica de ORCID</a:t>
            </a:r>
            <a:endParaRPr sz="2200"/>
          </a:p>
        </p:txBody>
      </p:sp>
      <p:sp>
        <p:nvSpPr>
          <p:cNvPr id="272" name="Google Shape;272;p31"/>
          <p:cNvSpPr txBox="1">
            <a:spLocks noGrp="1"/>
          </p:cNvSpPr>
          <p:nvPr>
            <p:ph type="subTitle" idx="3"/>
          </p:nvPr>
        </p:nvSpPr>
        <p:spPr>
          <a:xfrm>
            <a:off x="4707450" y="1187700"/>
            <a:ext cx="4072500" cy="346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Participación activa</a:t>
            </a:r>
            <a:endParaRPr/>
          </a:p>
        </p:txBody>
      </p:sp>
      <p:sp>
        <p:nvSpPr>
          <p:cNvPr id="273" name="Google Shape;273;p31"/>
          <p:cNvSpPr txBox="1">
            <a:spLocks noGrp="1"/>
          </p:cNvSpPr>
          <p:nvPr>
            <p:ph type="subTitle" idx="1"/>
          </p:nvPr>
        </p:nvSpPr>
        <p:spPr>
          <a:xfrm>
            <a:off x="364050" y="1187700"/>
            <a:ext cx="4072500" cy="346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Lideranza</a:t>
            </a:r>
            <a:endParaRPr/>
          </a:p>
        </p:txBody>
      </p:sp>
      <p:sp>
        <p:nvSpPr>
          <p:cNvPr id="274" name="Google Shape;274;p31"/>
          <p:cNvSpPr txBox="1">
            <a:spLocks noGrp="1"/>
          </p:cNvSpPr>
          <p:nvPr>
            <p:ph type="body" idx="2"/>
          </p:nvPr>
        </p:nvSpPr>
        <p:spPr>
          <a:xfrm>
            <a:off x="364050" y="1687675"/>
            <a:ext cx="3954600" cy="276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SURF </a:t>
            </a:r>
            <a:r>
              <a:rPr lang="en"/>
              <a:t>(Países Bajos)</a:t>
            </a:r>
            <a:endParaRPr/>
          </a:p>
          <a:p>
            <a:pPr marL="0" lvl="0" indent="0" algn="l" rtl="0">
              <a:spcBef>
                <a:spcPts val="1000"/>
              </a:spcBef>
              <a:spcAft>
                <a:spcPts val="0"/>
              </a:spcAft>
              <a:buNone/>
            </a:pPr>
            <a:r>
              <a:rPr lang="en" b="1"/>
              <a:t>SUNET</a:t>
            </a:r>
            <a:r>
              <a:rPr lang="en"/>
              <a:t> (Suecia)</a:t>
            </a:r>
            <a:endParaRPr/>
          </a:p>
          <a:p>
            <a:pPr marL="0" lvl="0" indent="0" algn="l" rtl="0">
              <a:spcBef>
                <a:spcPts val="1000"/>
              </a:spcBef>
              <a:spcAft>
                <a:spcPts val="0"/>
              </a:spcAft>
              <a:buNone/>
            </a:pPr>
            <a:r>
              <a:rPr lang="en" b="1"/>
              <a:t>VPC</a:t>
            </a:r>
            <a:r>
              <a:rPr lang="en"/>
              <a:t> (Letonia)</a:t>
            </a:r>
            <a:endParaRPr/>
          </a:p>
          <a:p>
            <a:pPr marL="0" lvl="0" indent="0" algn="l" rtl="0">
              <a:spcBef>
                <a:spcPts val="1000"/>
              </a:spcBef>
              <a:spcAft>
                <a:spcPts val="0"/>
              </a:spcAft>
              <a:buNone/>
            </a:pPr>
            <a:r>
              <a:rPr lang="en" b="1"/>
              <a:t>Rede Nacional Ensino e Pesquisa</a:t>
            </a:r>
            <a:r>
              <a:rPr lang="en"/>
              <a:t> (Brasil)</a:t>
            </a:r>
            <a:endParaRPr/>
          </a:p>
          <a:p>
            <a:pPr marL="0" lvl="0" indent="0" algn="l" rtl="0">
              <a:spcBef>
                <a:spcPts val="1000"/>
              </a:spcBef>
              <a:spcAft>
                <a:spcPts val="1000"/>
              </a:spcAft>
              <a:buNone/>
            </a:pPr>
            <a:r>
              <a:rPr lang="en" b="1"/>
              <a:t>IUCC</a:t>
            </a:r>
            <a:r>
              <a:rPr lang="en"/>
              <a:t> (Israel)</a:t>
            </a:r>
            <a:endParaRPr/>
          </a:p>
        </p:txBody>
      </p:sp>
      <p:sp>
        <p:nvSpPr>
          <p:cNvPr id="275" name="Google Shape;275;p31"/>
          <p:cNvSpPr txBox="1">
            <a:spLocks noGrp="1"/>
          </p:cNvSpPr>
          <p:nvPr>
            <p:ph type="body" idx="4"/>
          </p:nvPr>
        </p:nvSpPr>
        <p:spPr>
          <a:xfrm>
            <a:off x="4707450" y="1687675"/>
            <a:ext cx="3954600" cy="276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BELNET</a:t>
            </a:r>
            <a:r>
              <a:rPr lang="en"/>
              <a:t> (Bélgica) → gestión de ORCID en la herramienta DMPonline-Belgium</a:t>
            </a:r>
            <a:endParaRPr/>
          </a:p>
          <a:p>
            <a:pPr marL="0" lvl="0" indent="0" algn="l" rtl="0">
              <a:spcBef>
                <a:spcPts val="1000"/>
              </a:spcBef>
              <a:spcAft>
                <a:spcPts val="0"/>
              </a:spcAft>
              <a:buNone/>
            </a:pPr>
            <a:r>
              <a:rPr lang="en" b="1"/>
              <a:t>CESNET</a:t>
            </a:r>
            <a:r>
              <a:rPr lang="en"/>
              <a:t> (República Checa) → apoyo técnico al consorcio en el marco de EOSC</a:t>
            </a:r>
            <a:endParaRPr/>
          </a:p>
          <a:p>
            <a:pPr marL="0" lvl="0" indent="0" algn="l" rtl="0">
              <a:spcBef>
                <a:spcPts val="1000"/>
              </a:spcBef>
              <a:spcAft>
                <a:spcPts val="0"/>
              </a:spcAft>
              <a:buNone/>
            </a:pPr>
            <a:endParaRPr/>
          </a:p>
          <a:p>
            <a:pPr marL="0" lvl="0" indent="0" algn="l" rtl="0">
              <a:spcBef>
                <a:spcPts val="1000"/>
              </a:spcBef>
              <a:spcAft>
                <a:spcPts val="1000"/>
              </a:spcAft>
              <a:buNone/>
            </a:pPr>
            <a:endParaRPr/>
          </a:p>
        </p:txBody>
      </p:sp>
      <p:sp>
        <p:nvSpPr>
          <p:cNvPr id="276" name="Google Shape;276;p31"/>
          <p:cNvSpPr txBox="1">
            <a:spLocks noGrp="1"/>
          </p:cNvSpPr>
          <p:nvPr>
            <p:ph type="title" idx="5"/>
          </p:nvPr>
        </p:nvSpPr>
        <p:spPr>
          <a:xfrm>
            <a:off x="594333" y="4773175"/>
            <a:ext cx="7962300" cy="184800"/>
          </a:xfrm>
          <a:prstGeom prst="rect">
            <a:avLst/>
          </a:prstGeom>
        </p:spPr>
        <p:txBody>
          <a:bodyPr spcFirstLastPara="1" wrap="square" lIns="0" tIns="0" rIns="0" bIns="0" anchor="t" anchorCtr="0">
            <a:spAutoFit/>
          </a:bodyPr>
          <a:lstStyle/>
          <a:p>
            <a:pPr marL="0" lvl="0" indent="0" algn="l" rtl="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A6CE39"/>
        </a:solidFill>
        <a:effectLst/>
      </p:bgPr>
    </p:bg>
    <p:spTree>
      <p:nvGrpSpPr>
        <p:cNvPr id="1" name="Shape 280"/>
        <p:cNvGrpSpPr/>
        <p:nvPr/>
      </p:nvGrpSpPr>
      <p:grpSpPr>
        <a:xfrm>
          <a:off x="0" y="0"/>
          <a:ext cx="0" cy="0"/>
          <a:chOff x="0" y="0"/>
          <a:chExt cx="0" cy="0"/>
        </a:xfrm>
      </p:grpSpPr>
      <p:sp>
        <p:nvSpPr>
          <p:cNvPr id="281" name="Google Shape;281;p32"/>
          <p:cNvSpPr txBox="1"/>
          <p:nvPr/>
        </p:nvSpPr>
        <p:spPr>
          <a:xfrm>
            <a:off x="3949656" y="685800"/>
            <a:ext cx="1166400" cy="142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0" b="1">
                <a:solidFill>
                  <a:srgbClr val="A6CE39"/>
                </a:solidFill>
                <a:latin typeface="Open Sans"/>
                <a:ea typeface="Open Sans"/>
                <a:cs typeface="Open Sans"/>
                <a:sym typeface="Open Sans"/>
              </a:rPr>
              <a:t>?</a:t>
            </a:r>
            <a:endParaRPr sz="20000" b="1">
              <a:solidFill>
                <a:srgbClr val="A6CE39"/>
              </a:solidFill>
              <a:latin typeface="Open Sans"/>
              <a:ea typeface="Open Sans"/>
              <a:cs typeface="Open Sans"/>
              <a:sym typeface="Open Sans"/>
            </a:endParaRPr>
          </a:p>
        </p:txBody>
      </p:sp>
      <p:sp>
        <p:nvSpPr>
          <p:cNvPr id="282" name="Google Shape;282;p32"/>
          <p:cNvSpPr txBox="1"/>
          <p:nvPr/>
        </p:nvSpPr>
        <p:spPr>
          <a:xfrm>
            <a:off x="2321775" y="169475"/>
            <a:ext cx="4948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283" name="Google Shape;283;p32"/>
          <p:cNvPicPr preferRelativeResize="0"/>
          <p:nvPr/>
        </p:nvPicPr>
        <p:blipFill>
          <a:blip r:embed="rId3">
            <a:alphaModFix/>
          </a:blip>
          <a:stretch>
            <a:fillRect/>
          </a:stretch>
        </p:blipFill>
        <p:spPr>
          <a:xfrm>
            <a:off x="1534963" y="1792277"/>
            <a:ext cx="2545376" cy="2545376"/>
          </a:xfrm>
          <a:prstGeom prst="rect">
            <a:avLst/>
          </a:prstGeom>
          <a:noFill/>
          <a:ln>
            <a:noFill/>
          </a:ln>
        </p:spPr>
      </p:pic>
      <p:sp>
        <p:nvSpPr>
          <p:cNvPr id="284" name="Google Shape;284;p32"/>
          <p:cNvSpPr txBox="1"/>
          <p:nvPr/>
        </p:nvSpPr>
        <p:spPr>
          <a:xfrm>
            <a:off x="428375" y="488175"/>
            <a:ext cx="8715600" cy="1231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400" b="1">
                <a:solidFill>
                  <a:schemeClr val="lt1"/>
                </a:solidFill>
                <a:latin typeface="Open Sans"/>
                <a:ea typeface="Open Sans"/>
                <a:cs typeface="Open Sans"/>
                <a:sym typeface="Open Sans"/>
              </a:rPr>
              <a:t>Quedo a vuestra disposición para preguntas/intercambio</a:t>
            </a:r>
            <a:endParaRPr sz="3400" b="1">
              <a:solidFill>
                <a:schemeClr val="lt1"/>
              </a:solidFill>
              <a:latin typeface="Open Sans"/>
              <a:ea typeface="Open Sans"/>
              <a:cs typeface="Open Sans"/>
              <a:sym typeface="Open Sans"/>
            </a:endParaRPr>
          </a:p>
        </p:txBody>
      </p:sp>
      <p:pic>
        <p:nvPicPr>
          <p:cNvPr id="285" name="Google Shape;285;p32"/>
          <p:cNvPicPr preferRelativeResize="0"/>
          <p:nvPr/>
        </p:nvPicPr>
        <p:blipFill>
          <a:blip r:embed="rId4">
            <a:alphaModFix/>
          </a:blip>
          <a:stretch>
            <a:fillRect/>
          </a:stretch>
        </p:blipFill>
        <p:spPr>
          <a:xfrm>
            <a:off x="5360860" y="1926270"/>
            <a:ext cx="2277380" cy="227738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3449"/>
        </a:solidFill>
        <a:effectLst/>
      </p:bgPr>
    </p:bg>
    <p:spTree>
      <p:nvGrpSpPr>
        <p:cNvPr id="1" name="Shape 289"/>
        <p:cNvGrpSpPr/>
        <p:nvPr/>
      </p:nvGrpSpPr>
      <p:grpSpPr>
        <a:xfrm>
          <a:off x="0" y="0"/>
          <a:ext cx="0" cy="0"/>
          <a:chOff x="0" y="0"/>
          <a:chExt cx="0" cy="0"/>
        </a:xfrm>
      </p:grpSpPr>
      <p:sp>
        <p:nvSpPr>
          <p:cNvPr id="290" name="Google Shape;290;p33"/>
          <p:cNvSpPr txBox="1">
            <a:spLocks noGrp="1"/>
          </p:cNvSpPr>
          <p:nvPr>
            <p:ph type="title"/>
          </p:nvPr>
        </p:nvSpPr>
        <p:spPr>
          <a:xfrm>
            <a:off x="274325" y="2241050"/>
            <a:ext cx="8442300" cy="6012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600"/>
              <a:t>¡Muchas gracias por vuestra atención!</a:t>
            </a:r>
            <a:endParaRPr sz="2600"/>
          </a:p>
        </p:txBody>
      </p:sp>
      <p:sp>
        <p:nvSpPr>
          <p:cNvPr id="291" name="Google Shape;291;p33"/>
          <p:cNvSpPr txBox="1">
            <a:spLocks noGrp="1"/>
          </p:cNvSpPr>
          <p:nvPr>
            <p:ph type="subTitle" idx="1"/>
          </p:nvPr>
        </p:nvSpPr>
        <p:spPr>
          <a:xfrm>
            <a:off x="494700" y="2959130"/>
            <a:ext cx="8154600" cy="2382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Jornadas técnicas RedIRIS 2023</a:t>
            </a:r>
            <a:endParaRPr/>
          </a:p>
          <a:p>
            <a:pPr marL="0" lvl="0" indent="0" algn="ctr" rtl="0">
              <a:spcBef>
                <a:spcPts val="0"/>
              </a:spcBef>
              <a:spcAft>
                <a:spcPts val="0"/>
              </a:spcAft>
              <a:buNone/>
            </a:pPr>
            <a:r>
              <a:rPr lang="en"/>
              <a:t>14 de junio de 2023</a:t>
            </a:r>
            <a:endParaRPr/>
          </a:p>
        </p:txBody>
      </p:sp>
      <p:sp>
        <p:nvSpPr>
          <p:cNvPr id="292" name="Google Shape;292;p33"/>
          <p:cNvSpPr txBox="1"/>
          <p:nvPr/>
        </p:nvSpPr>
        <p:spPr>
          <a:xfrm>
            <a:off x="605105" y="4768450"/>
            <a:ext cx="7933800" cy="204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000" b="1">
                <a:solidFill>
                  <a:schemeClr val="lt1"/>
                </a:solidFill>
                <a:latin typeface="Open Sans"/>
                <a:ea typeface="Open Sans"/>
                <a:cs typeface="Open Sans"/>
                <a:sym typeface="Open Sans"/>
              </a:rPr>
              <a:t>Dra. Paloma Marín-Arraiza, </a:t>
            </a:r>
            <a:r>
              <a:rPr lang="en" sz="1000">
                <a:solidFill>
                  <a:schemeClr val="lt1"/>
                </a:solidFill>
                <a:latin typeface="Open Sans"/>
                <a:ea typeface="Open Sans"/>
                <a:cs typeface="Open Sans"/>
                <a:sym typeface="Open Sans"/>
              </a:rPr>
              <a:t>Engagement Manager Global Consortia, </a:t>
            </a:r>
            <a:r>
              <a:rPr lang="en" sz="1000" b="1" u="sng">
                <a:solidFill>
                  <a:schemeClr val="lt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p.arraiza@orcid.org</a:t>
            </a:r>
            <a:r>
              <a:rPr lang="en" sz="1000" b="1">
                <a:solidFill>
                  <a:schemeClr val="lt1"/>
                </a:solidFill>
                <a:latin typeface="Open Sans"/>
                <a:ea typeface="Open Sans"/>
                <a:cs typeface="Open Sans"/>
                <a:sym typeface="Open Sans"/>
              </a:rPr>
              <a:t>,</a:t>
            </a:r>
            <a:r>
              <a:rPr lang="en" sz="1000">
                <a:solidFill>
                  <a:schemeClr val="lt1"/>
                </a:solidFill>
                <a:latin typeface="Open Sans"/>
                <a:ea typeface="Open Sans"/>
                <a:cs typeface="Open Sans"/>
                <a:sym typeface="Open Sans"/>
              </a:rPr>
              <a:t> @pmarrai (Twitter/Mastodon)</a:t>
            </a:r>
            <a:endParaRPr sz="1000">
              <a:solidFill>
                <a:schemeClr val="lt1"/>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274320" y="274320"/>
            <a:ext cx="8706000" cy="51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200"/>
              <a:t>El ORCID iD - identificación persistente y global de investigadores y personas relacionadas con la investigación</a:t>
            </a:r>
            <a:endParaRPr sz="2200"/>
          </a:p>
          <a:p>
            <a:pPr marL="0" lvl="0" indent="0" algn="l" rtl="0">
              <a:spcBef>
                <a:spcPts val="0"/>
              </a:spcBef>
              <a:spcAft>
                <a:spcPts val="0"/>
              </a:spcAft>
              <a:buNone/>
            </a:pPr>
            <a:endParaRPr/>
          </a:p>
        </p:txBody>
      </p:sp>
      <p:pic>
        <p:nvPicPr>
          <p:cNvPr id="72" name="Google Shape;72;p14"/>
          <p:cNvPicPr preferRelativeResize="0"/>
          <p:nvPr/>
        </p:nvPicPr>
        <p:blipFill>
          <a:blip r:embed="rId3">
            <a:alphaModFix/>
          </a:blip>
          <a:stretch>
            <a:fillRect/>
          </a:stretch>
        </p:blipFill>
        <p:spPr>
          <a:xfrm>
            <a:off x="1700784" y="1773936"/>
            <a:ext cx="2318950" cy="1947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5"/>
          <p:cNvPicPr preferRelativeResize="0"/>
          <p:nvPr/>
        </p:nvPicPr>
        <p:blipFill>
          <a:blip r:embed="rId3">
            <a:alphaModFix/>
          </a:blip>
          <a:stretch>
            <a:fillRect/>
          </a:stretch>
        </p:blipFill>
        <p:spPr>
          <a:xfrm>
            <a:off x="1133856" y="576725"/>
            <a:ext cx="3502700" cy="3848574"/>
          </a:xfrm>
          <a:prstGeom prst="rect">
            <a:avLst/>
          </a:prstGeom>
          <a:noFill/>
          <a:ln>
            <a:noFill/>
          </a:ln>
        </p:spPr>
      </p:pic>
      <p:sp>
        <p:nvSpPr>
          <p:cNvPr id="78" name="Google Shape;78;p15"/>
          <p:cNvSpPr txBox="1">
            <a:spLocks noGrp="1"/>
          </p:cNvSpPr>
          <p:nvPr>
            <p:ph type="title"/>
          </p:nvPr>
        </p:nvSpPr>
        <p:spPr>
          <a:xfrm>
            <a:off x="274320" y="274320"/>
            <a:ext cx="8706000" cy="51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200"/>
              <a:t>El ORCID record - que contiene sus datos asociados durante todo el ciclo de investigación</a:t>
            </a:r>
            <a:endParaRPr sz="2200"/>
          </a:p>
          <a:p>
            <a:pPr marL="0" lvl="0" indent="0" algn="l" rtl="0">
              <a:spcBef>
                <a:spcPts val="0"/>
              </a:spcBef>
              <a:spcAft>
                <a:spcPts val="0"/>
              </a:spcAft>
              <a:buNone/>
            </a:pPr>
            <a:endParaRPr/>
          </a:p>
        </p:txBody>
      </p:sp>
      <p:pic>
        <p:nvPicPr>
          <p:cNvPr id="79" name="Google Shape;79;p15"/>
          <p:cNvPicPr preferRelativeResize="0"/>
          <p:nvPr/>
        </p:nvPicPr>
        <p:blipFill>
          <a:blip r:embed="rId4">
            <a:alphaModFix/>
          </a:blip>
          <a:stretch>
            <a:fillRect/>
          </a:stretch>
        </p:blipFill>
        <p:spPr>
          <a:xfrm>
            <a:off x="1700784" y="1776826"/>
            <a:ext cx="2322576" cy="195096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6"/>
          <p:cNvPicPr preferRelativeResize="0"/>
          <p:nvPr/>
        </p:nvPicPr>
        <p:blipFill>
          <a:blip r:embed="rId3">
            <a:alphaModFix/>
          </a:blip>
          <a:stretch>
            <a:fillRect/>
          </a:stretch>
        </p:blipFill>
        <p:spPr>
          <a:xfrm>
            <a:off x="1132022" y="576725"/>
            <a:ext cx="3502700" cy="3848574"/>
          </a:xfrm>
          <a:prstGeom prst="rect">
            <a:avLst/>
          </a:prstGeom>
          <a:noFill/>
          <a:ln>
            <a:noFill/>
          </a:ln>
        </p:spPr>
      </p:pic>
      <p:sp>
        <p:nvSpPr>
          <p:cNvPr id="85" name="Google Shape;85;p16"/>
          <p:cNvSpPr txBox="1">
            <a:spLocks noGrp="1"/>
          </p:cNvSpPr>
          <p:nvPr>
            <p:ph type="title"/>
          </p:nvPr>
        </p:nvSpPr>
        <p:spPr>
          <a:xfrm>
            <a:off x="274320" y="274320"/>
            <a:ext cx="8706000" cy="51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t>Una serie de APIs que permiten la autenticación del iD y la lectura de datos</a:t>
            </a:r>
            <a:endParaRPr sz="2200"/>
          </a:p>
          <a:p>
            <a:pPr marL="0" lvl="0" indent="0" algn="l" rtl="0">
              <a:spcBef>
                <a:spcPts val="0"/>
              </a:spcBef>
              <a:spcAft>
                <a:spcPts val="0"/>
              </a:spcAft>
              <a:buNone/>
            </a:pPr>
            <a:endParaRPr/>
          </a:p>
        </p:txBody>
      </p:sp>
      <p:pic>
        <p:nvPicPr>
          <p:cNvPr id="86" name="Google Shape;86;p16"/>
          <p:cNvPicPr preferRelativeResize="0"/>
          <p:nvPr/>
        </p:nvPicPr>
        <p:blipFill>
          <a:blip r:embed="rId4">
            <a:alphaModFix/>
          </a:blip>
          <a:stretch>
            <a:fillRect/>
          </a:stretch>
        </p:blipFill>
        <p:spPr>
          <a:xfrm>
            <a:off x="1702593" y="1776826"/>
            <a:ext cx="2322576" cy="1950964"/>
          </a:xfrm>
          <a:prstGeom prst="rect">
            <a:avLst/>
          </a:prstGeom>
          <a:noFill/>
          <a:ln>
            <a:noFill/>
          </a:ln>
        </p:spPr>
      </p:pic>
      <p:pic>
        <p:nvPicPr>
          <p:cNvPr id="87" name="Google Shape;87;p16"/>
          <p:cNvPicPr preferRelativeResize="0"/>
          <p:nvPr/>
        </p:nvPicPr>
        <p:blipFill>
          <a:blip r:embed="rId5">
            <a:alphaModFix/>
          </a:blip>
          <a:stretch>
            <a:fillRect/>
          </a:stretch>
        </p:blipFill>
        <p:spPr>
          <a:xfrm>
            <a:off x="4117956" y="152400"/>
            <a:ext cx="4257378" cy="5316451"/>
          </a:xfrm>
          <a:prstGeom prst="rect">
            <a:avLst/>
          </a:prstGeom>
          <a:noFill/>
          <a:ln>
            <a:noFill/>
          </a:ln>
        </p:spPr>
      </p:pic>
      <p:cxnSp>
        <p:nvCxnSpPr>
          <p:cNvPr id="88" name="Google Shape;88;p16"/>
          <p:cNvCxnSpPr/>
          <p:nvPr/>
        </p:nvCxnSpPr>
        <p:spPr>
          <a:xfrm rot="10800000" flipH="1">
            <a:off x="4321534" y="1606650"/>
            <a:ext cx="848400" cy="172800"/>
          </a:xfrm>
          <a:prstGeom prst="straightConnector1">
            <a:avLst/>
          </a:prstGeom>
          <a:noFill/>
          <a:ln w="28575" cap="flat" cmpd="sng">
            <a:solidFill>
              <a:srgbClr val="062D59"/>
            </a:solidFill>
            <a:prstDash val="solid"/>
            <a:round/>
            <a:headEnd type="none" w="sm" len="sm"/>
            <a:tailEnd type="triangle" w="sm" len="sm"/>
          </a:ln>
        </p:spPr>
      </p:cxnSp>
      <p:cxnSp>
        <p:nvCxnSpPr>
          <p:cNvPr id="89" name="Google Shape;89;p16"/>
          <p:cNvCxnSpPr/>
          <p:nvPr/>
        </p:nvCxnSpPr>
        <p:spPr>
          <a:xfrm rot="10800000" flipH="1">
            <a:off x="4336925" y="2578113"/>
            <a:ext cx="2338500" cy="3900"/>
          </a:xfrm>
          <a:prstGeom prst="straightConnector1">
            <a:avLst/>
          </a:prstGeom>
          <a:noFill/>
          <a:ln w="28575" cap="flat" cmpd="sng">
            <a:solidFill>
              <a:srgbClr val="062D59"/>
            </a:solidFill>
            <a:prstDash val="solid"/>
            <a:round/>
            <a:headEnd type="none" w="sm" len="sm"/>
            <a:tailEnd type="triangle" w="sm" len="sm"/>
          </a:ln>
        </p:spPr>
      </p:cxnSp>
      <p:cxnSp>
        <p:nvCxnSpPr>
          <p:cNvPr id="90" name="Google Shape;90;p16"/>
          <p:cNvCxnSpPr/>
          <p:nvPr/>
        </p:nvCxnSpPr>
        <p:spPr>
          <a:xfrm>
            <a:off x="4295150" y="3286950"/>
            <a:ext cx="923100" cy="88200"/>
          </a:xfrm>
          <a:prstGeom prst="straightConnector1">
            <a:avLst/>
          </a:prstGeom>
          <a:noFill/>
          <a:ln w="28575" cap="flat" cmpd="sng">
            <a:solidFill>
              <a:srgbClr val="062D59"/>
            </a:solidFill>
            <a:prstDash val="solid"/>
            <a:round/>
            <a:headEnd type="none" w="sm" len="sm"/>
            <a:tailEnd type="triangle" w="sm" len="sm"/>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17"/>
          <p:cNvPicPr preferRelativeResize="0"/>
          <p:nvPr/>
        </p:nvPicPr>
        <p:blipFill>
          <a:blip r:embed="rId3">
            <a:alphaModFix/>
          </a:blip>
          <a:stretch>
            <a:fillRect/>
          </a:stretch>
        </p:blipFill>
        <p:spPr>
          <a:xfrm>
            <a:off x="1132022" y="576725"/>
            <a:ext cx="3502700" cy="3848574"/>
          </a:xfrm>
          <a:prstGeom prst="rect">
            <a:avLst/>
          </a:prstGeom>
          <a:noFill/>
          <a:ln>
            <a:noFill/>
          </a:ln>
        </p:spPr>
      </p:pic>
      <p:sp>
        <p:nvSpPr>
          <p:cNvPr id="96" name="Google Shape;96;p17"/>
          <p:cNvSpPr txBox="1">
            <a:spLocks noGrp="1"/>
          </p:cNvSpPr>
          <p:nvPr>
            <p:ph type="title"/>
          </p:nvPr>
        </p:nvSpPr>
        <p:spPr>
          <a:xfrm>
            <a:off x="274320" y="274320"/>
            <a:ext cx="8706000" cy="51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200"/>
              <a:t>También la escritura de datos a las diferentes secciones</a:t>
            </a:r>
            <a:endParaRPr sz="2200"/>
          </a:p>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97" name="Google Shape;97;p17"/>
          <p:cNvPicPr preferRelativeResize="0"/>
          <p:nvPr/>
        </p:nvPicPr>
        <p:blipFill>
          <a:blip r:embed="rId4">
            <a:alphaModFix/>
          </a:blip>
          <a:stretch>
            <a:fillRect/>
          </a:stretch>
        </p:blipFill>
        <p:spPr>
          <a:xfrm>
            <a:off x="1702593" y="1776826"/>
            <a:ext cx="2322576" cy="1950964"/>
          </a:xfrm>
          <a:prstGeom prst="rect">
            <a:avLst/>
          </a:prstGeom>
          <a:noFill/>
          <a:ln>
            <a:noFill/>
          </a:ln>
        </p:spPr>
      </p:pic>
      <p:pic>
        <p:nvPicPr>
          <p:cNvPr id="98" name="Google Shape;98;p17"/>
          <p:cNvPicPr preferRelativeResize="0"/>
          <p:nvPr/>
        </p:nvPicPr>
        <p:blipFill>
          <a:blip r:embed="rId5">
            <a:alphaModFix/>
          </a:blip>
          <a:stretch>
            <a:fillRect/>
          </a:stretch>
        </p:blipFill>
        <p:spPr>
          <a:xfrm>
            <a:off x="4117956" y="152400"/>
            <a:ext cx="4257378" cy="5316451"/>
          </a:xfrm>
          <a:prstGeom prst="rect">
            <a:avLst/>
          </a:prstGeom>
          <a:noFill/>
          <a:ln>
            <a:noFill/>
          </a:ln>
        </p:spPr>
      </p:pic>
      <p:cxnSp>
        <p:nvCxnSpPr>
          <p:cNvPr id="99" name="Google Shape;99;p17"/>
          <p:cNvCxnSpPr/>
          <p:nvPr/>
        </p:nvCxnSpPr>
        <p:spPr>
          <a:xfrm rot="10800000" flipH="1">
            <a:off x="4321534" y="1606650"/>
            <a:ext cx="848400" cy="172800"/>
          </a:xfrm>
          <a:prstGeom prst="straightConnector1">
            <a:avLst/>
          </a:prstGeom>
          <a:noFill/>
          <a:ln w="28575" cap="flat" cmpd="sng">
            <a:solidFill>
              <a:srgbClr val="062D59"/>
            </a:solidFill>
            <a:prstDash val="solid"/>
            <a:round/>
            <a:headEnd type="none" w="sm" len="sm"/>
            <a:tailEnd type="triangle" w="sm" len="sm"/>
          </a:ln>
        </p:spPr>
      </p:cxnSp>
      <p:cxnSp>
        <p:nvCxnSpPr>
          <p:cNvPr id="100" name="Google Shape;100;p17"/>
          <p:cNvCxnSpPr/>
          <p:nvPr/>
        </p:nvCxnSpPr>
        <p:spPr>
          <a:xfrm rot="10800000" flipH="1">
            <a:off x="4336925" y="2578113"/>
            <a:ext cx="2338500" cy="3900"/>
          </a:xfrm>
          <a:prstGeom prst="straightConnector1">
            <a:avLst/>
          </a:prstGeom>
          <a:noFill/>
          <a:ln w="28575" cap="flat" cmpd="sng">
            <a:solidFill>
              <a:srgbClr val="062D59"/>
            </a:solidFill>
            <a:prstDash val="solid"/>
            <a:round/>
            <a:headEnd type="none" w="sm" len="sm"/>
            <a:tailEnd type="triangle" w="sm" len="sm"/>
          </a:ln>
        </p:spPr>
      </p:cxnSp>
      <p:cxnSp>
        <p:nvCxnSpPr>
          <p:cNvPr id="101" name="Google Shape;101;p17"/>
          <p:cNvCxnSpPr/>
          <p:nvPr/>
        </p:nvCxnSpPr>
        <p:spPr>
          <a:xfrm>
            <a:off x="4295150" y="3286950"/>
            <a:ext cx="923100" cy="88200"/>
          </a:xfrm>
          <a:prstGeom prst="straightConnector1">
            <a:avLst/>
          </a:prstGeom>
          <a:noFill/>
          <a:ln w="28575" cap="flat" cmpd="sng">
            <a:solidFill>
              <a:srgbClr val="062D59"/>
            </a:solidFill>
            <a:prstDash val="solid"/>
            <a:round/>
            <a:headEnd type="none" w="sm" len="sm"/>
            <a:tailEnd type="triangle" w="sm" len="sm"/>
          </a:ln>
        </p:spPr>
      </p:cxnSp>
      <p:cxnSp>
        <p:nvCxnSpPr>
          <p:cNvPr id="102" name="Google Shape;102;p17"/>
          <p:cNvCxnSpPr/>
          <p:nvPr/>
        </p:nvCxnSpPr>
        <p:spPr>
          <a:xfrm flipH="1">
            <a:off x="4321500" y="1768475"/>
            <a:ext cx="822000" cy="112200"/>
          </a:xfrm>
          <a:prstGeom prst="straightConnector1">
            <a:avLst/>
          </a:prstGeom>
          <a:noFill/>
          <a:ln w="28575" cap="flat" cmpd="sng">
            <a:solidFill>
              <a:srgbClr val="062D59"/>
            </a:solidFill>
            <a:prstDash val="solid"/>
            <a:round/>
            <a:headEnd type="none" w="sm" len="sm"/>
            <a:tailEnd type="triangle" w="sm" len="sm"/>
          </a:ln>
        </p:spPr>
      </p:cxnSp>
      <p:cxnSp>
        <p:nvCxnSpPr>
          <p:cNvPr id="103" name="Google Shape;103;p17"/>
          <p:cNvCxnSpPr/>
          <p:nvPr/>
        </p:nvCxnSpPr>
        <p:spPr>
          <a:xfrm rot="10800000">
            <a:off x="4371456" y="2714925"/>
            <a:ext cx="2286300" cy="19200"/>
          </a:xfrm>
          <a:prstGeom prst="straightConnector1">
            <a:avLst/>
          </a:prstGeom>
          <a:noFill/>
          <a:ln w="28575" cap="flat" cmpd="sng">
            <a:solidFill>
              <a:srgbClr val="062D59"/>
            </a:solidFill>
            <a:prstDash val="solid"/>
            <a:round/>
            <a:headEnd type="none" w="sm" len="sm"/>
            <a:tailEnd type="triangle" w="sm" len="sm"/>
          </a:ln>
        </p:spPr>
      </p:cxnSp>
      <p:cxnSp>
        <p:nvCxnSpPr>
          <p:cNvPr id="104" name="Google Shape;104;p17"/>
          <p:cNvCxnSpPr/>
          <p:nvPr/>
        </p:nvCxnSpPr>
        <p:spPr>
          <a:xfrm rot="10800000">
            <a:off x="4295100" y="3452825"/>
            <a:ext cx="823500" cy="196200"/>
          </a:xfrm>
          <a:prstGeom prst="straightConnector1">
            <a:avLst/>
          </a:prstGeom>
          <a:noFill/>
          <a:ln w="28575" cap="flat" cmpd="sng">
            <a:solidFill>
              <a:srgbClr val="062D59"/>
            </a:solidFill>
            <a:prstDash val="solid"/>
            <a:round/>
            <a:headEnd type="none" w="sm" len="sm"/>
            <a:tailEnd type="triangle" w="sm" len="sm"/>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18"/>
          <p:cNvPicPr preferRelativeResize="0"/>
          <p:nvPr/>
        </p:nvPicPr>
        <p:blipFill>
          <a:blip r:embed="rId3">
            <a:alphaModFix/>
          </a:blip>
          <a:stretch>
            <a:fillRect/>
          </a:stretch>
        </p:blipFill>
        <p:spPr>
          <a:xfrm>
            <a:off x="1132022" y="576725"/>
            <a:ext cx="3502700" cy="3848574"/>
          </a:xfrm>
          <a:prstGeom prst="rect">
            <a:avLst/>
          </a:prstGeom>
          <a:noFill/>
          <a:ln>
            <a:noFill/>
          </a:ln>
        </p:spPr>
      </p:pic>
      <p:sp>
        <p:nvSpPr>
          <p:cNvPr id="110" name="Google Shape;110;p18"/>
          <p:cNvSpPr txBox="1">
            <a:spLocks noGrp="1"/>
          </p:cNvSpPr>
          <p:nvPr>
            <p:ph type="title"/>
          </p:nvPr>
        </p:nvSpPr>
        <p:spPr>
          <a:xfrm>
            <a:off x="274320" y="274320"/>
            <a:ext cx="8706000" cy="51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200"/>
              <a:t>Y mediante las cuales se permite la interoperabilidad entre entidades</a:t>
            </a:r>
            <a:endParaRPr sz="2200"/>
          </a:p>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111" name="Google Shape;111;p18"/>
          <p:cNvPicPr preferRelativeResize="0"/>
          <p:nvPr/>
        </p:nvPicPr>
        <p:blipFill>
          <a:blip r:embed="rId4">
            <a:alphaModFix/>
          </a:blip>
          <a:stretch>
            <a:fillRect/>
          </a:stretch>
        </p:blipFill>
        <p:spPr>
          <a:xfrm>
            <a:off x="1702593" y="1776826"/>
            <a:ext cx="2322576" cy="1950964"/>
          </a:xfrm>
          <a:prstGeom prst="rect">
            <a:avLst/>
          </a:prstGeom>
          <a:noFill/>
          <a:ln>
            <a:noFill/>
          </a:ln>
        </p:spPr>
      </p:pic>
      <p:pic>
        <p:nvPicPr>
          <p:cNvPr id="112" name="Google Shape;112;p18"/>
          <p:cNvPicPr preferRelativeResize="0"/>
          <p:nvPr/>
        </p:nvPicPr>
        <p:blipFill>
          <a:blip r:embed="rId5">
            <a:alphaModFix/>
          </a:blip>
          <a:stretch>
            <a:fillRect/>
          </a:stretch>
        </p:blipFill>
        <p:spPr>
          <a:xfrm>
            <a:off x="4117956" y="152400"/>
            <a:ext cx="4257378" cy="5316451"/>
          </a:xfrm>
          <a:prstGeom prst="rect">
            <a:avLst/>
          </a:prstGeom>
          <a:noFill/>
          <a:ln>
            <a:noFill/>
          </a:ln>
        </p:spPr>
      </p:pic>
      <p:cxnSp>
        <p:nvCxnSpPr>
          <p:cNvPr id="113" name="Google Shape;113;p18"/>
          <p:cNvCxnSpPr/>
          <p:nvPr/>
        </p:nvCxnSpPr>
        <p:spPr>
          <a:xfrm rot="10800000" flipH="1">
            <a:off x="4321534" y="1606650"/>
            <a:ext cx="848400" cy="172800"/>
          </a:xfrm>
          <a:prstGeom prst="straightConnector1">
            <a:avLst/>
          </a:prstGeom>
          <a:noFill/>
          <a:ln w="28575" cap="flat" cmpd="sng">
            <a:solidFill>
              <a:srgbClr val="062D59"/>
            </a:solidFill>
            <a:prstDash val="solid"/>
            <a:round/>
            <a:headEnd type="none" w="sm" len="sm"/>
            <a:tailEnd type="triangle" w="sm" len="sm"/>
          </a:ln>
        </p:spPr>
      </p:cxnSp>
      <p:cxnSp>
        <p:nvCxnSpPr>
          <p:cNvPr id="114" name="Google Shape;114;p18"/>
          <p:cNvCxnSpPr/>
          <p:nvPr/>
        </p:nvCxnSpPr>
        <p:spPr>
          <a:xfrm rot="10800000" flipH="1">
            <a:off x="4336925" y="2578113"/>
            <a:ext cx="2338500" cy="3900"/>
          </a:xfrm>
          <a:prstGeom prst="straightConnector1">
            <a:avLst/>
          </a:prstGeom>
          <a:noFill/>
          <a:ln w="28575" cap="flat" cmpd="sng">
            <a:solidFill>
              <a:srgbClr val="062D59"/>
            </a:solidFill>
            <a:prstDash val="solid"/>
            <a:round/>
            <a:headEnd type="none" w="sm" len="sm"/>
            <a:tailEnd type="triangle" w="sm" len="sm"/>
          </a:ln>
        </p:spPr>
      </p:cxnSp>
      <p:cxnSp>
        <p:nvCxnSpPr>
          <p:cNvPr id="115" name="Google Shape;115;p18"/>
          <p:cNvCxnSpPr/>
          <p:nvPr/>
        </p:nvCxnSpPr>
        <p:spPr>
          <a:xfrm>
            <a:off x="4295150" y="3286950"/>
            <a:ext cx="923100" cy="88200"/>
          </a:xfrm>
          <a:prstGeom prst="straightConnector1">
            <a:avLst/>
          </a:prstGeom>
          <a:noFill/>
          <a:ln w="28575" cap="flat" cmpd="sng">
            <a:solidFill>
              <a:srgbClr val="062D59"/>
            </a:solidFill>
            <a:prstDash val="solid"/>
            <a:round/>
            <a:headEnd type="none" w="sm" len="sm"/>
            <a:tailEnd type="triangle" w="sm" len="sm"/>
          </a:ln>
        </p:spPr>
      </p:cxnSp>
      <p:cxnSp>
        <p:nvCxnSpPr>
          <p:cNvPr id="116" name="Google Shape;116;p18"/>
          <p:cNvCxnSpPr/>
          <p:nvPr/>
        </p:nvCxnSpPr>
        <p:spPr>
          <a:xfrm flipH="1">
            <a:off x="4321500" y="1768475"/>
            <a:ext cx="822000" cy="112200"/>
          </a:xfrm>
          <a:prstGeom prst="straightConnector1">
            <a:avLst/>
          </a:prstGeom>
          <a:noFill/>
          <a:ln w="28575" cap="flat" cmpd="sng">
            <a:solidFill>
              <a:srgbClr val="062D59"/>
            </a:solidFill>
            <a:prstDash val="solid"/>
            <a:round/>
            <a:headEnd type="none" w="sm" len="sm"/>
            <a:tailEnd type="triangle" w="sm" len="sm"/>
          </a:ln>
        </p:spPr>
      </p:cxnSp>
      <p:cxnSp>
        <p:nvCxnSpPr>
          <p:cNvPr id="117" name="Google Shape;117;p18"/>
          <p:cNvCxnSpPr/>
          <p:nvPr/>
        </p:nvCxnSpPr>
        <p:spPr>
          <a:xfrm rot="10800000">
            <a:off x="4371456" y="2714925"/>
            <a:ext cx="2286300" cy="19200"/>
          </a:xfrm>
          <a:prstGeom prst="straightConnector1">
            <a:avLst/>
          </a:prstGeom>
          <a:noFill/>
          <a:ln w="28575" cap="flat" cmpd="sng">
            <a:solidFill>
              <a:srgbClr val="062D59"/>
            </a:solidFill>
            <a:prstDash val="solid"/>
            <a:round/>
            <a:headEnd type="none" w="sm" len="sm"/>
            <a:tailEnd type="triangle" w="sm" len="sm"/>
          </a:ln>
        </p:spPr>
      </p:cxnSp>
      <p:cxnSp>
        <p:nvCxnSpPr>
          <p:cNvPr id="118" name="Google Shape;118;p18"/>
          <p:cNvCxnSpPr/>
          <p:nvPr/>
        </p:nvCxnSpPr>
        <p:spPr>
          <a:xfrm rot="10800000">
            <a:off x="4295100" y="3452825"/>
            <a:ext cx="823500" cy="196200"/>
          </a:xfrm>
          <a:prstGeom prst="straightConnector1">
            <a:avLst/>
          </a:prstGeom>
          <a:noFill/>
          <a:ln w="28575" cap="flat" cmpd="sng">
            <a:solidFill>
              <a:srgbClr val="062D59"/>
            </a:solidFill>
            <a:prstDash val="solid"/>
            <a:round/>
            <a:headEnd type="none" w="sm" len="sm"/>
            <a:tailEnd type="triangle" w="sm" len="sm"/>
          </a:ln>
        </p:spPr>
      </p:cxnSp>
      <p:cxnSp>
        <p:nvCxnSpPr>
          <p:cNvPr id="119" name="Google Shape;119;p18"/>
          <p:cNvCxnSpPr/>
          <p:nvPr/>
        </p:nvCxnSpPr>
        <p:spPr>
          <a:xfrm rot="10800000" flipH="1">
            <a:off x="5562725" y="2245725"/>
            <a:ext cx="145200" cy="741600"/>
          </a:xfrm>
          <a:prstGeom prst="straightConnector1">
            <a:avLst/>
          </a:prstGeom>
          <a:noFill/>
          <a:ln w="9525" cap="flat" cmpd="sng">
            <a:solidFill>
              <a:srgbClr val="003449"/>
            </a:solidFill>
            <a:prstDash val="dash"/>
            <a:round/>
            <a:headEnd type="none" w="med" len="med"/>
            <a:tailEnd type="triangle" w="med" len="med"/>
          </a:ln>
        </p:spPr>
      </p:cxnSp>
      <p:cxnSp>
        <p:nvCxnSpPr>
          <p:cNvPr id="120" name="Google Shape;120;p18"/>
          <p:cNvCxnSpPr/>
          <p:nvPr/>
        </p:nvCxnSpPr>
        <p:spPr>
          <a:xfrm>
            <a:off x="6433400" y="1096425"/>
            <a:ext cx="854700" cy="741600"/>
          </a:xfrm>
          <a:prstGeom prst="straightConnector1">
            <a:avLst/>
          </a:prstGeom>
          <a:noFill/>
          <a:ln w="9525" cap="flat" cmpd="sng">
            <a:solidFill>
              <a:srgbClr val="003449"/>
            </a:solidFill>
            <a:prstDash val="dash"/>
            <a:round/>
            <a:headEnd type="none" w="med" len="med"/>
            <a:tailEnd type="triangle" w="med" len="med"/>
          </a:ln>
        </p:spPr>
      </p:cxnSp>
      <p:cxnSp>
        <p:nvCxnSpPr>
          <p:cNvPr id="121" name="Google Shape;121;p18"/>
          <p:cNvCxnSpPr/>
          <p:nvPr/>
        </p:nvCxnSpPr>
        <p:spPr>
          <a:xfrm flipH="1">
            <a:off x="6530025" y="3353750"/>
            <a:ext cx="790200" cy="403200"/>
          </a:xfrm>
          <a:prstGeom prst="straightConnector1">
            <a:avLst/>
          </a:prstGeom>
          <a:noFill/>
          <a:ln w="9525" cap="flat" cmpd="sng">
            <a:solidFill>
              <a:srgbClr val="062D59"/>
            </a:solidFill>
            <a:prstDash val="dash"/>
            <a:round/>
            <a:headEnd type="none" w="med" len="med"/>
            <a:tailEnd type="triangle" w="med" len="med"/>
          </a:ln>
        </p:spPr>
      </p:cxnSp>
      <p:cxnSp>
        <p:nvCxnSpPr>
          <p:cNvPr id="122" name="Google Shape;122;p18"/>
          <p:cNvCxnSpPr/>
          <p:nvPr/>
        </p:nvCxnSpPr>
        <p:spPr>
          <a:xfrm flipH="1">
            <a:off x="6449500" y="3144150"/>
            <a:ext cx="451500" cy="274200"/>
          </a:xfrm>
          <a:prstGeom prst="straightConnector1">
            <a:avLst/>
          </a:prstGeom>
          <a:noFill/>
          <a:ln w="9525" cap="flat" cmpd="sng">
            <a:solidFill>
              <a:srgbClr val="062D59"/>
            </a:solidFill>
            <a:prstDash val="dash"/>
            <a:round/>
            <a:headEnd type="none" w="med" len="med"/>
            <a:tailEnd type="triangle" w="med" len="med"/>
          </a:ln>
        </p:spPr>
      </p:cxnSp>
      <p:cxnSp>
        <p:nvCxnSpPr>
          <p:cNvPr id="123" name="Google Shape;123;p18"/>
          <p:cNvCxnSpPr/>
          <p:nvPr/>
        </p:nvCxnSpPr>
        <p:spPr>
          <a:xfrm rot="10800000">
            <a:off x="6578425" y="1531650"/>
            <a:ext cx="403200" cy="403200"/>
          </a:xfrm>
          <a:prstGeom prst="straightConnector1">
            <a:avLst/>
          </a:prstGeom>
          <a:noFill/>
          <a:ln w="9525" cap="flat" cmpd="sng">
            <a:solidFill>
              <a:srgbClr val="062D59"/>
            </a:solidFill>
            <a:prstDash val="dash"/>
            <a:round/>
            <a:headEnd type="none" w="med" len="med"/>
            <a:tailEnd type="triangle" w="med" len="med"/>
          </a:ln>
        </p:spPr>
      </p:cxnSp>
      <p:cxnSp>
        <p:nvCxnSpPr>
          <p:cNvPr id="124" name="Google Shape;124;p18"/>
          <p:cNvCxnSpPr/>
          <p:nvPr/>
        </p:nvCxnSpPr>
        <p:spPr>
          <a:xfrm flipH="1">
            <a:off x="5933500" y="2273450"/>
            <a:ext cx="16200" cy="693300"/>
          </a:xfrm>
          <a:prstGeom prst="straightConnector1">
            <a:avLst/>
          </a:prstGeom>
          <a:noFill/>
          <a:ln w="9525" cap="flat" cmpd="sng">
            <a:solidFill>
              <a:srgbClr val="003449"/>
            </a:solidFill>
            <a:prstDash val="dash"/>
            <a:round/>
            <a:headEnd type="none" w="med" len="med"/>
            <a:tailEnd type="triangl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19"/>
          <p:cNvPicPr preferRelativeResize="0"/>
          <p:nvPr/>
        </p:nvPicPr>
        <p:blipFill>
          <a:blip r:embed="rId3">
            <a:alphaModFix/>
          </a:blip>
          <a:stretch>
            <a:fillRect/>
          </a:stretch>
        </p:blipFill>
        <p:spPr>
          <a:xfrm>
            <a:off x="1132022" y="576725"/>
            <a:ext cx="3502700" cy="3848574"/>
          </a:xfrm>
          <a:prstGeom prst="rect">
            <a:avLst/>
          </a:prstGeom>
          <a:noFill/>
          <a:ln>
            <a:noFill/>
          </a:ln>
        </p:spPr>
      </p:pic>
      <p:sp>
        <p:nvSpPr>
          <p:cNvPr id="130" name="Google Shape;130;p19"/>
          <p:cNvSpPr txBox="1">
            <a:spLocks noGrp="1"/>
          </p:cNvSpPr>
          <p:nvPr>
            <p:ph type="title"/>
          </p:nvPr>
        </p:nvSpPr>
        <p:spPr>
          <a:xfrm>
            <a:off x="274320" y="274320"/>
            <a:ext cx="8706000" cy="51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200"/>
              <a:t>Basando todas las conexiones en identificadores y metadatos</a:t>
            </a:r>
            <a:endParaRPr sz="2200"/>
          </a:p>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131" name="Google Shape;131;p19"/>
          <p:cNvPicPr preferRelativeResize="0"/>
          <p:nvPr/>
        </p:nvPicPr>
        <p:blipFill>
          <a:blip r:embed="rId4">
            <a:alphaModFix/>
          </a:blip>
          <a:stretch>
            <a:fillRect/>
          </a:stretch>
        </p:blipFill>
        <p:spPr>
          <a:xfrm>
            <a:off x="1702593" y="1776826"/>
            <a:ext cx="2322576" cy="1950964"/>
          </a:xfrm>
          <a:prstGeom prst="rect">
            <a:avLst/>
          </a:prstGeom>
          <a:noFill/>
          <a:ln>
            <a:noFill/>
          </a:ln>
        </p:spPr>
      </p:pic>
      <p:pic>
        <p:nvPicPr>
          <p:cNvPr id="132" name="Google Shape;132;p19"/>
          <p:cNvPicPr preferRelativeResize="0"/>
          <p:nvPr/>
        </p:nvPicPr>
        <p:blipFill>
          <a:blip r:embed="rId5">
            <a:alphaModFix/>
          </a:blip>
          <a:stretch>
            <a:fillRect/>
          </a:stretch>
        </p:blipFill>
        <p:spPr>
          <a:xfrm>
            <a:off x="4117956" y="152400"/>
            <a:ext cx="4257378" cy="5316451"/>
          </a:xfrm>
          <a:prstGeom prst="rect">
            <a:avLst/>
          </a:prstGeom>
          <a:noFill/>
          <a:ln>
            <a:noFill/>
          </a:ln>
        </p:spPr>
      </p:pic>
      <p:cxnSp>
        <p:nvCxnSpPr>
          <p:cNvPr id="133" name="Google Shape;133;p19"/>
          <p:cNvCxnSpPr/>
          <p:nvPr/>
        </p:nvCxnSpPr>
        <p:spPr>
          <a:xfrm rot="10800000" flipH="1">
            <a:off x="4321534" y="1606650"/>
            <a:ext cx="848400" cy="172800"/>
          </a:xfrm>
          <a:prstGeom prst="straightConnector1">
            <a:avLst/>
          </a:prstGeom>
          <a:noFill/>
          <a:ln w="28575" cap="flat" cmpd="sng">
            <a:solidFill>
              <a:srgbClr val="062D59"/>
            </a:solidFill>
            <a:prstDash val="solid"/>
            <a:round/>
            <a:headEnd type="none" w="sm" len="sm"/>
            <a:tailEnd type="triangle" w="sm" len="sm"/>
          </a:ln>
        </p:spPr>
      </p:cxnSp>
      <p:cxnSp>
        <p:nvCxnSpPr>
          <p:cNvPr id="134" name="Google Shape;134;p19"/>
          <p:cNvCxnSpPr/>
          <p:nvPr/>
        </p:nvCxnSpPr>
        <p:spPr>
          <a:xfrm rot="10800000" flipH="1">
            <a:off x="4336925" y="2578113"/>
            <a:ext cx="2338500" cy="3900"/>
          </a:xfrm>
          <a:prstGeom prst="straightConnector1">
            <a:avLst/>
          </a:prstGeom>
          <a:noFill/>
          <a:ln w="28575" cap="flat" cmpd="sng">
            <a:solidFill>
              <a:srgbClr val="062D59"/>
            </a:solidFill>
            <a:prstDash val="solid"/>
            <a:round/>
            <a:headEnd type="none" w="sm" len="sm"/>
            <a:tailEnd type="triangle" w="sm" len="sm"/>
          </a:ln>
        </p:spPr>
      </p:cxnSp>
      <p:cxnSp>
        <p:nvCxnSpPr>
          <p:cNvPr id="135" name="Google Shape;135;p19"/>
          <p:cNvCxnSpPr/>
          <p:nvPr/>
        </p:nvCxnSpPr>
        <p:spPr>
          <a:xfrm>
            <a:off x="4295150" y="3286950"/>
            <a:ext cx="923100" cy="88200"/>
          </a:xfrm>
          <a:prstGeom prst="straightConnector1">
            <a:avLst/>
          </a:prstGeom>
          <a:noFill/>
          <a:ln w="28575" cap="flat" cmpd="sng">
            <a:solidFill>
              <a:srgbClr val="062D59"/>
            </a:solidFill>
            <a:prstDash val="solid"/>
            <a:round/>
            <a:headEnd type="none" w="sm" len="sm"/>
            <a:tailEnd type="triangle" w="sm" len="sm"/>
          </a:ln>
        </p:spPr>
      </p:cxnSp>
      <p:cxnSp>
        <p:nvCxnSpPr>
          <p:cNvPr id="136" name="Google Shape;136;p19"/>
          <p:cNvCxnSpPr/>
          <p:nvPr/>
        </p:nvCxnSpPr>
        <p:spPr>
          <a:xfrm flipH="1">
            <a:off x="4321500" y="1768475"/>
            <a:ext cx="822000" cy="112200"/>
          </a:xfrm>
          <a:prstGeom prst="straightConnector1">
            <a:avLst/>
          </a:prstGeom>
          <a:noFill/>
          <a:ln w="28575" cap="flat" cmpd="sng">
            <a:solidFill>
              <a:srgbClr val="062D59"/>
            </a:solidFill>
            <a:prstDash val="solid"/>
            <a:round/>
            <a:headEnd type="none" w="sm" len="sm"/>
            <a:tailEnd type="triangle" w="sm" len="sm"/>
          </a:ln>
        </p:spPr>
      </p:cxnSp>
      <p:cxnSp>
        <p:nvCxnSpPr>
          <p:cNvPr id="137" name="Google Shape;137;p19"/>
          <p:cNvCxnSpPr/>
          <p:nvPr/>
        </p:nvCxnSpPr>
        <p:spPr>
          <a:xfrm rot="10800000">
            <a:off x="4371456" y="2714925"/>
            <a:ext cx="2286300" cy="19200"/>
          </a:xfrm>
          <a:prstGeom prst="straightConnector1">
            <a:avLst/>
          </a:prstGeom>
          <a:noFill/>
          <a:ln w="28575" cap="flat" cmpd="sng">
            <a:solidFill>
              <a:srgbClr val="062D59"/>
            </a:solidFill>
            <a:prstDash val="solid"/>
            <a:round/>
            <a:headEnd type="none" w="sm" len="sm"/>
            <a:tailEnd type="triangle" w="sm" len="sm"/>
          </a:ln>
        </p:spPr>
      </p:cxnSp>
      <p:cxnSp>
        <p:nvCxnSpPr>
          <p:cNvPr id="138" name="Google Shape;138;p19"/>
          <p:cNvCxnSpPr/>
          <p:nvPr/>
        </p:nvCxnSpPr>
        <p:spPr>
          <a:xfrm rot="10800000">
            <a:off x="4295100" y="3452825"/>
            <a:ext cx="823500" cy="196200"/>
          </a:xfrm>
          <a:prstGeom prst="straightConnector1">
            <a:avLst/>
          </a:prstGeom>
          <a:noFill/>
          <a:ln w="28575" cap="flat" cmpd="sng">
            <a:solidFill>
              <a:srgbClr val="062D59"/>
            </a:solidFill>
            <a:prstDash val="solid"/>
            <a:round/>
            <a:headEnd type="none" w="sm" len="sm"/>
            <a:tailEnd type="triangle" w="sm" len="sm"/>
          </a:ln>
        </p:spPr>
      </p:cxnSp>
      <p:cxnSp>
        <p:nvCxnSpPr>
          <p:cNvPr id="139" name="Google Shape;139;p19"/>
          <p:cNvCxnSpPr/>
          <p:nvPr/>
        </p:nvCxnSpPr>
        <p:spPr>
          <a:xfrm rot="10800000" flipH="1">
            <a:off x="5562725" y="2245725"/>
            <a:ext cx="145200" cy="741600"/>
          </a:xfrm>
          <a:prstGeom prst="straightConnector1">
            <a:avLst/>
          </a:prstGeom>
          <a:noFill/>
          <a:ln w="9525" cap="flat" cmpd="sng">
            <a:solidFill>
              <a:srgbClr val="003449"/>
            </a:solidFill>
            <a:prstDash val="dash"/>
            <a:round/>
            <a:headEnd type="none" w="med" len="med"/>
            <a:tailEnd type="triangle" w="med" len="med"/>
          </a:ln>
        </p:spPr>
      </p:cxnSp>
      <p:cxnSp>
        <p:nvCxnSpPr>
          <p:cNvPr id="140" name="Google Shape;140;p19"/>
          <p:cNvCxnSpPr/>
          <p:nvPr/>
        </p:nvCxnSpPr>
        <p:spPr>
          <a:xfrm>
            <a:off x="6433400" y="1096425"/>
            <a:ext cx="854700" cy="741600"/>
          </a:xfrm>
          <a:prstGeom prst="straightConnector1">
            <a:avLst/>
          </a:prstGeom>
          <a:noFill/>
          <a:ln w="9525" cap="flat" cmpd="sng">
            <a:solidFill>
              <a:srgbClr val="003449"/>
            </a:solidFill>
            <a:prstDash val="dash"/>
            <a:round/>
            <a:headEnd type="none" w="med" len="med"/>
            <a:tailEnd type="triangle" w="med" len="med"/>
          </a:ln>
        </p:spPr>
      </p:cxnSp>
      <p:cxnSp>
        <p:nvCxnSpPr>
          <p:cNvPr id="141" name="Google Shape;141;p19"/>
          <p:cNvCxnSpPr/>
          <p:nvPr/>
        </p:nvCxnSpPr>
        <p:spPr>
          <a:xfrm flipH="1">
            <a:off x="6530025" y="3353750"/>
            <a:ext cx="790200" cy="403200"/>
          </a:xfrm>
          <a:prstGeom prst="straightConnector1">
            <a:avLst/>
          </a:prstGeom>
          <a:noFill/>
          <a:ln w="9525" cap="flat" cmpd="sng">
            <a:solidFill>
              <a:srgbClr val="062D59"/>
            </a:solidFill>
            <a:prstDash val="dash"/>
            <a:round/>
            <a:headEnd type="none" w="med" len="med"/>
            <a:tailEnd type="triangle" w="med" len="med"/>
          </a:ln>
        </p:spPr>
      </p:cxnSp>
      <p:cxnSp>
        <p:nvCxnSpPr>
          <p:cNvPr id="142" name="Google Shape;142;p19"/>
          <p:cNvCxnSpPr/>
          <p:nvPr/>
        </p:nvCxnSpPr>
        <p:spPr>
          <a:xfrm flipH="1">
            <a:off x="6449500" y="3144150"/>
            <a:ext cx="451500" cy="274200"/>
          </a:xfrm>
          <a:prstGeom prst="straightConnector1">
            <a:avLst/>
          </a:prstGeom>
          <a:noFill/>
          <a:ln w="9525" cap="flat" cmpd="sng">
            <a:solidFill>
              <a:srgbClr val="062D59"/>
            </a:solidFill>
            <a:prstDash val="dash"/>
            <a:round/>
            <a:headEnd type="none" w="med" len="med"/>
            <a:tailEnd type="triangle" w="med" len="med"/>
          </a:ln>
        </p:spPr>
      </p:cxnSp>
      <p:cxnSp>
        <p:nvCxnSpPr>
          <p:cNvPr id="143" name="Google Shape;143;p19"/>
          <p:cNvCxnSpPr/>
          <p:nvPr/>
        </p:nvCxnSpPr>
        <p:spPr>
          <a:xfrm rot="10800000">
            <a:off x="6578425" y="1531650"/>
            <a:ext cx="403200" cy="403200"/>
          </a:xfrm>
          <a:prstGeom prst="straightConnector1">
            <a:avLst/>
          </a:prstGeom>
          <a:noFill/>
          <a:ln w="9525" cap="flat" cmpd="sng">
            <a:solidFill>
              <a:srgbClr val="062D59"/>
            </a:solidFill>
            <a:prstDash val="dash"/>
            <a:round/>
            <a:headEnd type="none" w="med" len="med"/>
            <a:tailEnd type="triangle" w="med" len="med"/>
          </a:ln>
        </p:spPr>
      </p:cxnSp>
      <p:cxnSp>
        <p:nvCxnSpPr>
          <p:cNvPr id="144" name="Google Shape;144;p19"/>
          <p:cNvCxnSpPr/>
          <p:nvPr/>
        </p:nvCxnSpPr>
        <p:spPr>
          <a:xfrm flipH="1">
            <a:off x="5933500" y="2273450"/>
            <a:ext cx="16200" cy="693300"/>
          </a:xfrm>
          <a:prstGeom prst="straightConnector1">
            <a:avLst/>
          </a:prstGeom>
          <a:noFill/>
          <a:ln w="9525" cap="flat" cmpd="sng">
            <a:solidFill>
              <a:srgbClr val="003449"/>
            </a:solidFill>
            <a:prstDash val="dash"/>
            <a:round/>
            <a:headEnd type="none" w="med" len="med"/>
            <a:tailEnd type="triangle" w="med" len="med"/>
          </a:ln>
        </p:spPr>
      </p:cxnSp>
      <p:sp>
        <p:nvSpPr>
          <p:cNvPr id="145" name="Google Shape;145;p19"/>
          <p:cNvSpPr txBox="1"/>
          <p:nvPr/>
        </p:nvSpPr>
        <p:spPr>
          <a:xfrm>
            <a:off x="6692475" y="869325"/>
            <a:ext cx="13494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latin typeface="Open Sans"/>
                <a:ea typeface="Open Sans"/>
                <a:cs typeface="Open Sans"/>
                <a:sym typeface="Open Sans"/>
              </a:rPr>
              <a:t>ROR</a:t>
            </a:r>
            <a:endParaRPr sz="1300">
              <a:latin typeface="Open Sans"/>
              <a:ea typeface="Open Sans"/>
              <a:cs typeface="Open Sans"/>
              <a:sym typeface="Open Sans"/>
            </a:endParaRPr>
          </a:p>
        </p:txBody>
      </p:sp>
      <p:sp>
        <p:nvSpPr>
          <p:cNvPr id="146" name="Google Shape;146;p19"/>
          <p:cNvSpPr txBox="1"/>
          <p:nvPr/>
        </p:nvSpPr>
        <p:spPr>
          <a:xfrm>
            <a:off x="6530025" y="3828375"/>
            <a:ext cx="16743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Open Sans"/>
                <a:ea typeface="Open Sans"/>
                <a:cs typeface="Open Sans"/>
                <a:sym typeface="Open Sans"/>
              </a:rPr>
              <a:t>Crossref Fundref ID</a:t>
            </a:r>
            <a:endParaRPr sz="1200">
              <a:latin typeface="Open Sans"/>
              <a:ea typeface="Open Sans"/>
              <a:cs typeface="Open Sans"/>
              <a:sym typeface="Open Sans"/>
            </a:endParaRPr>
          </a:p>
          <a:p>
            <a:pPr marL="0" lvl="0" indent="0" algn="l" rtl="0">
              <a:spcBef>
                <a:spcPts val="0"/>
              </a:spcBef>
              <a:spcAft>
                <a:spcPts val="0"/>
              </a:spcAft>
              <a:buNone/>
            </a:pPr>
            <a:r>
              <a:rPr lang="en" sz="1200">
                <a:latin typeface="Open Sans"/>
                <a:ea typeface="Open Sans"/>
                <a:cs typeface="Open Sans"/>
                <a:sym typeface="Open Sans"/>
              </a:rPr>
              <a:t>Grant ID</a:t>
            </a:r>
            <a:endParaRPr sz="1200">
              <a:latin typeface="Open Sans"/>
              <a:ea typeface="Open Sans"/>
              <a:cs typeface="Open Sans"/>
              <a:sym typeface="Open Sans"/>
            </a:endParaRPr>
          </a:p>
          <a:p>
            <a:pPr marL="0" lvl="0" indent="0" algn="l" rtl="0">
              <a:spcBef>
                <a:spcPts val="0"/>
              </a:spcBef>
              <a:spcAft>
                <a:spcPts val="0"/>
              </a:spcAft>
              <a:buNone/>
            </a:pPr>
            <a:r>
              <a:rPr lang="en" sz="1200">
                <a:latin typeface="Open Sans"/>
                <a:ea typeface="Open Sans"/>
                <a:cs typeface="Open Sans"/>
                <a:sym typeface="Open Sans"/>
              </a:rPr>
              <a:t>Grant DOI</a:t>
            </a:r>
            <a:endParaRPr sz="1200">
              <a:latin typeface="Open Sans"/>
              <a:ea typeface="Open Sans"/>
              <a:cs typeface="Open Sans"/>
              <a:sym typeface="Open Sans"/>
            </a:endParaRPr>
          </a:p>
        </p:txBody>
      </p:sp>
      <p:sp>
        <p:nvSpPr>
          <p:cNvPr id="147" name="Google Shape;147;p19"/>
          <p:cNvSpPr txBox="1"/>
          <p:nvPr/>
        </p:nvSpPr>
        <p:spPr>
          <a:xfrm>
            <a:off x="8041875" y="1883525"/>
            <a:ext cx="1102200" cy="1923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latin typeface="Open Sans"/>
                <a:ea typeface="Open Sans"/>
                <a:cs typeface="Open Sans"/>
                <a:sym typeface="Open Sans"/>
              </a:rPr>
              <a:t>Handle</a:t>
            </a:r>
            <a:endParaRPr sz="1100">
              <a:latin typeface="Open Sans"/>
              <a:ea typeface="Open Sans"/>
              <a:cs typeface="Open Sans"/>
              <a:sym typeface="Open Sans"/>
            </a:endParaRPr>
          </a:p>
          <a:p>
            <a:pPr marL="0" lvl="0" indent="0" algn="l" rtl="0">
              <a:spcBef>
                <a:spcPts val="0"/>
              </a:spcBef>
              <a:spcAft>
                <a:spcPts val="0"/>
              </a:spcAft>
              <a:buNone/>
            </a:pPr>
            <a:r>
              <a:rPr lang="en" sz="1100">
                <a:latin typeface="Open Sans"/>
                <a:ea typeface="Open Sans"/>
                <a:cs typeface="Open Sans"/>
                <a:sym typeface="Open Sans"/>
              </a:rPr>
              <a:t>DOI</a:t>
            </a:r>
            <a:endParaRPr sz="1100">
              <a:latin typeface="Open Sans"/>
              <a:ea typeface="Open Sans"/>
              <a:cs typeface="Open Sans"/>
              <a:sym typeface="Open Sans"/>
            </a:endParaRPr>
          </a:p>
          <a:p>
            <a:pPr marL="0" lvl="0" indent="0" algn="l" rtl="0">
              <a:spcBef>
                <a:spcPts val="0"/>
              </a:spcBef>
              <a:spcAft>
                <a:spcPts val="0"/>
              </a:spcAft>
              <a:buNone/>
            </a:pPr>
            <a:r>
              <a:rPr lang="en" sz="1100">
                <a:latin typeface="Open Sans"/>
                <a:ea typeface="Open Sans"/>
                <a:cs typeface="Open Sans"/>
                <a:sym typeface="Open Sans"/>
              </a:rPr>
              <a:t>ARK</a:t>
            </a:r>
            <a:endParaRPr sz="1100">
              <a:latin typeface="Open Sans"/>
              <a:ea typeface="Open Sans"/>
              <a:cs typeface="Open Sans"/>
              <a:sym typeface="Open Sans"/>
            </a:endParaRPr>
          </a:p>
          <a:p>
            <a:pPr marL="0" lvl="0" indent="0" algn="l" rtl="0">
              <a:spcBef>
                <a:spcPts val="0"/>
              </a:spcBef>
              <a:spcAft>
                <a:spcPts val="0"/>
              </a:spcAft>
              <a:buNone/>
            </a:pPr>
            <a:r>
              <a:rPr lang="en" sz="1100">
                <a:latin typeface="Open Sans"/>
                <a:ea typeface="Open Sans"/>
                <a:cs typeface="Open Sans"/>
                <a:sym typeface="Open Sans"/>
              </a:rPr>
              <a:t>DMP ID</a:t>
            </a:r>
            <a:endParaRPr sz="1100">
              <a:latin typeface="Open Sans"/>
              <a:ea typeface="Open Sans"/>
              <a:cs typeface="Open Sans"/>
              <a:sym typeface="Open Sans"/>
            </a:endParaRPr>
          </a:p>
          <a:p>
            <a:pPr marL="0" lvl="0" indent="0" algn="l" rtl="0">
              <a:spcBef>
                <a:spcPts val="0"/>
              </a:spcBef>
              <a:spcAft>
                <a:spcPts val="0"/>
              </a:spcAft>
              <a:buNone/>
            </a:pPr>
            <a:r>
              <a:rPr lang="en" sz="1100">
                <a:latin typeface="Open Sans"/>
                <a:ea typeface="Open Sans"/>
                <a:cs typeface="Open Sans"/>
                <a:sym typeface="Open Sans"/>
              </a:rPr>
              <a:t>PubMed ID</a:t>
            </a:r>
            <a:endParaRPr sz="1100">
              <a:latin typeface="Open Sans"/>
              <a:ea typeface="Open Sans"/>
              <a:cs typeface="Open Sans"/>
              <a:sym typeface="Open Sans"/>
            </a:endParaRPr>
          </a:p>
          <a:p>
            <a:pPr marL="0" lvl="0" indent="0" algn="l" rtl="0">
              <a:spcBef>
                <a:spcPts val="0"/>
              </a:spcBef>
              <a:spcAft>
                <a:spcPts val="0"/>
              </a:spcAft>
              <a:buNone/>
            </a:pPr>
            <a:r>
              <a:rPr lang="en" sz="1100">
                <a:latin typeface="Open Sans"/>
                <a:ea typeface="Open Sans"/>
                <a:cs typeface="Open Sans"/>
                <a:sym typeface="Open Sans"/>
              </a:rPr>
              <a:t>CultureGraph</a:t>
            </a:r>
            <a:endParaRPr sz="1100">
              <a:latin typeface="Open Sans"/>
              <a:ea typeface="Open Sans"/>
              <a:cs typeface="Open Sans"/>
              <a:sym typeface="Open Sans"/>
            </a:endParaRPr>
          </a:p>
          <a:p>
            <a:pPr marL="0" lvl="0" indent="0" algn="l" rtl="0">
              <a:spcBef>
                <a:spcPts val="0"/>
              </a:spcBef>
              <a:spcAft>
                <a:spcPts val="0"/>
              </a:spcAft>
              <a:buNone/>
            </a:pPr>
            <a:r>
              <a:rPr lang="en" sz="1100">
                <a:latin typeface="Open Sans"/>
                <a:ea typeface="Open Sans"/>
                <a:cs typeface="Open Sans"/>
                <a:sym typeface="Open Sans"/>
              </a:rPr>
              <a:t>ISSN</a:t>
            </a:r>
            <a:endParaRPr sz="1100">
              <a:latin typeface="Open Sans"/>
              <a:ea typeface="Open Sans"/>
              <a:cs typeface="Open Sans"/>
              <a:sym typeface="Open Sans"/>
            </a:endParaRPr>
          </a:p>
          <a:p>
            <a:pPr marL="0" lvl="0" indent="0" algn="l" rtl="0">
              <a:spcBef>
                <a:spcPts val="0"/>
              </a:spcBef>
              <a:spcAft>
                <a:spcPts val="0"/>
              </a:spcAft>
              <a:buNone/>
            </a:pPr>
            <a:r>
              <a:rPr lang="en" sz="1100">
                <a:latin typeface="Open Sans"/>
                <a:ea typeface="Open Sans"/>
                <a:cs typeface="Open Sans"/>
                <a:sym typeface="Open Sans"/>
              </a:rPr>
              <a:t>…</a:t>
            </a:r>
            <a:endParaRPr sz="1100">
              <a:latin typeface="Open Sans"/>
              <a:ea typeface="Open Sans"/>
              <a:cs typeface="Open Sans"/>
              <a:sym typeface="Open Sans"/>
            </a:endParaRPr>
          </a:p>
          <a:p>
            <a:pPr marL="0" lvl="0" indent="0" algn="l" rtl="0">
              <a:spcBef>
                <a:spcPts val="0"/>
              </a:spcBef>
              <a:spcAft>
                <a:spcPts val="0"/>
              </a:spcAft>
              <a:buNone/>
            </a:pPr>
            <a:endParaRPr sz="1100">
              <a:latin typeface="Open Sans"/>
              <a:ea typeface="Open Sans"/>
              <a:cs typeface="Open Sans"/>
              <a:sym typeface="Open Sans"/>
            </a:endParaRPr>
          </a:p>
          <a:p>
            <a:pPr marL="0" lvl="0" indent="0" algn="l" rtl="0">
              <a:spcBef>
                <a:spcPts val="0"/>
              </a:spcBef>
              <a:spcAft>
                <a:spcPts val="0"/>
              </a:spcAft>
              <a:buNone/>
            </a:pPr>
            <a:endParaRPr/>
          </a:p>
        </p:txBody>
      </p:sp>
      <p:sp>
        <p:nvSpPr>
          <p:cNvPr id="148" name="Google Shape;148;p19"/>
          <p:cNvSpPr txBox="1"/>
          <p:nvPr/>
        </p:nvSpPr>
        <p:spPr>
          <a:xfrm>
            <a:off x="751600" y="4663550"/>
            <a:ext cx="73893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u="sng">
                <a:solidFill>
                  <a:schemeClr val="lt1"/>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https://info.orcid.org/documentation/integration-guide/orcid-and-persistent-identifiers/</a:t>
            </a:r>
            <a:r>
              <a:rPr lang="en" sz="900">
                <a:solidFill>
                  <a:schemeClr val="lt1"/>
                </a:solidFill>
                <a:latin typeface="Open Sans"/>
                <a:ea typeface="Open Sans"/>
                <a:cs typeface="Open Sans"/>
                <a:sym typeface="Open Sans"/>
              </a:rPr>
              <a:t> </a:t>
            </a:r>
            <a:endParaRPr sz="900">
              <a:solidFill>
                <a:schemeClr val="lt1"/>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2"/>
        <p:cNvGrpSpPr/>
        <p:nvPr/>
      </p:nvGrpSpPr>
      <p:grpSpPr>
        <a:xfrm>
          <a:off x="0" y="0"/>
          <a:ext cx="0" cy="0"/>
          <a:chOff x="0" y="0"/>
          <a:chExt cx="0" cy="0"/>
        </a:xfrm>
      </p:grpSpPr>
      <p:sp>
        <p:nvSpPr>
          <p:cNvPr id="153" name="Google Shape;153;p20"/>
          <p:cNvSpPr txBox="1">
            <a:spLocks noGrp="1"/>
          </p:cNvSpPr>
          <p:nvPr>
            <p:ph type="title"/>
          </p:nvPr>
        </p:nvSpPr>
        <p:spPr>
          <a:xfrm>
            <a:off x="247095" y="158295"/>
            <a:ext cx="8706000" cy="51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200"/>
              <a:t>El objetivo es siempre equilibrar el control del investigador y la calidad de datos</a:t>
            </a:r>
            <a:r>
              <a:rPr lang="en"/>
              <a:t> </a:t>
            </a:r>
            <a:endParaRPr/>
          </a:p>
        </p:txBody>
      </p:sp>
      <p:pic>
        <p:nvPicPr>
          <p:cNvPr id="154" name="Google Shape;154;p20"/>
          <p:cNvPicPr preferRelativeResize="0"/>
          <p:nvPr/>
        </p:nvPicPr>
        <p:blipFill rotWithShape="1">
          <a:blip r:embed="rId3">
            <a:alphaModFix/>
          </a:blip>
          <a:srcRect l="23609" r="23903" b="32908"/>
          <a:stretch/>
        </p:blipFill>
        <p:spPr>
          <a:xfrm>
            <a:off x="2252174" y="940302"/>
            <a:ext cx="4639652" cy="2371476"/>
          </a:xfrm>
          <a:prstGeom prst="rect">
            <a:avLst/>
          </a:prstGeom>
          <a:noFill/>
          <a:ln>
            <a:noFill/>
          </a:ln>
        </p:spPr>
      </p:pic>
      <p:pic>
        <p:nvPicPr>
          <p:cNvPr id="155" name="Google Shape;155;p20"/>
          <p:cNvPicPr preferRelativeResize="0"/>
          <p:nvPr/>
        </p:nvPicPr>
        <p:blipFill rotWithShape="1">
          <a:blip r:embed="rId3">
            <a:alphaModFix/>
          </a:blip>
          <a:srcRect l="45636" t="67266" r="46051" b="13993"/>
          <a:stretch/>
        </p:blipFill>
        <p:spPr>
          <a:xfrm>
            <a:off x="3970603" y="3311774"/>
            <a:ext cx="1258982" cy="1134901"/>
          </a:xfrm>
          <a:prstGeom prst="rect">
            <a:avLst/>
          </a:prstGeom>
          <a:noFill/>
          <a:ln>
            <a:noFill/>
          </a:ln>
        </p:spPr>
      </p:pic>
      <p:sp>
        <p:nvSpPr>
          <p:cNvPr id="156" name="Google Shape;156;p20"/>
          <p:cNvSpPr txBox="1">
            <a:spLocks noGrp="1"/>
          </p:cNvSpPr>
          <p:nvPr>
            <p:ph type="title" idx="2"/>
          </p:nvPr>
        </p:nvSpPr>
        <p:spPr>
          <a:xfrm>
            <a:off x="594333" y="4773175"/>
            <a:ext cx="7733100" cy="184800"/>
          </a:xfrm>
          <a:prstGeom prst="rect">
            <a:avLst/>
          </a:prstGeom>
        </p:spPr>
        <p:txBody>
          <a:bodyPr spcFirstLastPara="1" wrap="square" lIns="0" tIns="0" rIns="0" bIns="0" anchor="t" anchorCtr="0">
            <a:spAutoFit/>
          </a:bodyPr>
          <a:lstStyle/>
          <a:p>
            <a:pPr marL="0" lvl="0" indent="0" algn="l" rtl="0">
              <a:spcBef>
                <a:spcPts val="0"/>
              </a:spcBef>
              <a:spcAft>
                <a:spcPts val="1000"/>
              </a:spcAft>
              <a:buNone/>
            </a:pPr>
            <a:r>
              <a:rPr lang="en" u="sng">
                <a:solidFill>
                  <a:srgbClr val="FDFDFD"/>
                </a:solidFill>
                <a:hlinkClick r:id="rId4">
                  <a:extLst>
                    <a:ext uri="{A12FA001-AC4F-418D-AE19-62706E023703}">
                      <ahyp:hlinkClr xmlns:ahyp="http://schemas.microsoft.com/office/drawing/2018/hyperlinkcolor" val="tx"/>
                    </a:ext>
                  </a:extLst>
                </a:hlinkClick>
              </a:rPr>
              <a:t>https://info.orcid.org/balancing-researcher-control-and-data-integrity/</a:t>
            </a:r>
            <a:endParaRPr/>
          </a:p>
        </p:txBody>
      </p:sp>
      <p:sp>
        <p:nvSpPr>
          <p:cNvPr id="157" name="Google Shape;157;p20"/>
          <p:cNvSpPr/>
          <p:nvPr/>
        </p:nvSpPr>
        <p:spPr>
          <a:xfrm>
            <a:off x="419488" y="3376463"/>
            <a:ext cx="3448200" cy="1134900"/>
          </a:xfrm>
          <a:prstGeom prst="roundRect">
            <a:avLst>
              <a:gd name="adj" fmla="val 16667"/>
            </a:avLst>
          </a:prstGeom>
          <a:solidFill>
            <a:srgbClr val="E5F6B8"/>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a:solidFill>
                  <a:schemeClr val="dk2"/>
                </a:solidFill>
                <a:latin typeface="Open Sans"/>
                <a:ea typeface="Open Sans"/>
                <a:cs typeface="Open Sans"/>
                <a:sym typeface="Open Sans"/>
              </a:rPr>
              <a:t>Las organizaciones solo pueden añadir información a los registros de ORCID con el permiso de los investigadores y solo puede actualizar o eliminar información añadida por la propia organización.</a:t>
            </a:r>
            <a:endParaRPr>
              <a:solidFill>
                <a:schemeClr val="dk2"/>
              </a:solidFill>
            </a:endParaRPr>
          </a:p>
        </p:txBody>
      </p:sp>
      <p:sp>
        <p:nvSpPr>
          <p:cNvPr id="158" name="Google Shape;158;p20"/>
          <p:cNvSpPr/>
          <p:nvPr/>
        </p:nvSpPr>
        <p:spPr>
          <a:xfrm>
            <a:off x="5248200" y="3376463"/>
            <a:ext cx="3448200" cy="1134900"/>
          </a:xfrm>
          <a:prstGeom prst="roundRect">
            <a:avLst>
              <a:gd name="adj" fmla="val 16667"/>
            </a:avLst>
          </a:prstGeom>
          <a:solidFill>
            <a:srgbClr val="E5F6B8"/>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a:solidFill>
                  <a:schemeClr val="dk2"/>
                </a:solidFill>
                <a:latin typeface="Open Sans"/>
                <a:ea typeface="Open Sans"/>
                <a:cs typeface="Open Sans"/>
                <a:sym typeface="Open Sans"/>
              </a:rPr>
              <a:t>La confianza en un registro de ORCID se acumula en el tiempo a medida que más fuentes de datos confiables añadan información (siempre con el permiso del investigación).</a:t>
            </a:r>
            <a:endParaRPr sz="1200">
              <a:solidFill>
                <a:schemeClr val="dk2"/>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ORCID">
  <a:themeElements>
    <a:clrScheme name="Simple Light">
      <a:dk1>
        <a:srgbClr val="003449"/>
      </a:dk1>
      <a:lt1>
        <a:srgbClr val="FAFAFA"/>
      </a:lt1>
      <a:dk2>
        <a:srgbClr val="452C44"/>
      </a:dk2>
      <a:lt2>
        <a:srgbClr val="EEEEEE"/>
      </a:lt2>
      <a:accent1>
        <a:srgbClr val="447405"/>
      </a:accent1>
      <a:accent2>
        <a:srgbClr val="085C77"/>
      </a:accent2>
      <a:accent3>
        <a:srgbClr val="895888"/>
      </a:accent3>
      <a:accent4>
        <a:srgbClr val="B71C1C"/>
      </a:accent4>
      <a:accent5>
        <a:srgbClr val="FF6400"/>
      </a:accent5>
      <a:accent6>
        <a:srgbClr val="7FAA26"/>
      </a:accent6>
      <a:hlink>
        <a:srgbClr val="2E7F9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1589</Words>
  <Application>Microsoft Macintosh PowerPoint</Application>
  <PresentationFormat>Presentación en pantalla (16:9)</PresentationFormat>
  <Paragraphs>114</Paragraphs>
  <Slides>22</Slides>
  <Notes>22</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22</vt:i4>
      </vt:variant>
    </vt:vector>
  </HeadingPairs>
  <TitlesOfParts>
    <vt:vector size="26" baseType="lpstr">
      <vt:lpstr>Open Sans</vt:lpstr>
      <vt:lpstr>Arial</vt:lpstr>
      <vt:lpstr>Roboto</vt:lpstr>
      <vt:lpstr>ORCID</vt:lpstr>
      <vt:lpstr>Mejorando la confiabilidad e integridad de los datos de los investigadores y relacionados con la investigación</vt:lpstr>
      <vt:lpstr>¿Qué es ORCID?</vt:lpstr>
      <vt:lpstr>El ORCID iD - identificación persistente y global de investigadores y personas relacionadas con la investigación </vt:lpstr>
      <vt:lpstr>El ORCID record - que contiene sus datos asociados durante todo el ciclo de investigación </vt:lpstr>
      <vt:lpstr>Una serie de APIs que permiten la autenticación del iD y la lectura de datos </vt:lpstr>
      <vt:lpstr>También la escritura de datos a las diferentes secciones  </vt:lpstr>
      <vt:lpstr>Y mediante las cuales se permite la interoperabilidad entre entidades  </vt:lpstr>
      <vt:lpstr>Basando todas las conexiones en identificadores y metadatos  </vt:lpstr>
      <vt:lpstr>El objetivo es siempre equilibrar el control del investigador y la calidad de datos </vt:lpstr>
      <vt:lpstr>Los permisos se otorgan en el proceso de autenticación</vt:lpstr>
      <vt:lpstr>Los datos abarcan todas las fases del ciclo de vida de la investigación (mucho más allá de publicaciones)</vt:lpstr>
      <vt:lpstr>Las organizaciones miembro de ORCID añaden información validada</vt:lpstr>
      <vt:lpstr>La proveniencia se transfiere también a los metadatos (en formatos XML y JSON)</vt:lpstr>
      <vt:lpstr>ORCID Trust y sus cuatro pilares</vt:lpstr>
      <vt:lpstr>¿Qué papel juegan las NRENs en ORCID a nivel mundial?</vt:lpstr>
      <vt:lpstr>Jisc: lideranza del consorcio británico y trabajo activo por el reconocimiento de los PIDs</vt:lpstr>
      <vt:lpstr>CSC: lideranza del consorcio finlandés e implementación de ORCID en su CRIS nacional </vt:lpstr>
      <vt:lpstr>Australian Access Federation: lideranza del consorcio australiano, estrategia nacional de PIDs y ejemplo de divulgación</vt:lpstr>
      <vt:lpstr>TENET: lideranza del consorcio sudafricano y desarrollo del Intembeko ORCID Hub para las instituciones miembro</vt:lpstr>
      <vt:lpstr>Otros ejemplos de lideranza y participación activa de NRENs en comunidades de práctica de ORCID</vt:lpstr>
      <vt:lpstr>Presentación de PowerPoint</vt:lpstr>
      <vt:lpstr>¡Muchas gracias por vuestra atención!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Mejorando la confiabilidad e integridad de los datos de los investigadores y relacionados con la investigación</dc:title>
  <cp:lastModifiedBy>Paloma Marín-Arraiza</cp:lastModifiedBy>
  <cp:revision>1</cp:revision>
  <dcterms:modified xsi:type="dcterms:W3CDTF">2023-06-13T19:43:11Z</dcterms:modified>
</cp:coreProperties>
</file>