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3"/>
  </p:sldMasterIdLst>
  <p:notesMasterIdLst>
    <p:notesMasterId r:id="rId20"/>
  </p:notesMasterIdLst>
  <p:sldIdLst>
    <p:sldId id="256" r:id="rId4"/>
    <p:sldId id="257" r:id="rId5"/>
    <p:sldId id="258" r:id="rId6"/>
    <p:sldId id="268" r:id="rId7"/>
    <p:sldId id="267" r:id="rId8"/>
    <p:sldId id="265" r:id="rId9"/>
    <p:sldId id="269" r:id="rId10"/>
    <p:sldId id="270" r:id="rId11"/>
    <p:sldId id="272" r:id="rId12"/>
    <p:sldId id="263" r:id="rId13"/>
    <p:sldId id="264" r:id="rId14"/>
    <p:sldId id="271" r:id="rId15"/>
    <p:sldId id="273" r:id="rId16"/>
    <p:sldId id="274" r:id="rId17"/>
    <p:sldId id="275" r:id="rId18"/>
    <p:sldId id="266"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0FF09-87C5-4205-825B-BEF9B0E38764}" v="45" dt="2023-06-13T08:55:40.0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920" y="1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SIERRA DEL PINO" userId="b36bd559-b3be-4d49-9adb-4d24a4aef275" providerId="ADAL" clId="{0D2C8A8D-8394-CC43-801F-7B178C9660D9}"/>
    <pc:docChg chg="modSld">
      <pc:chgData name="Rafael SIERRA DEL PINO" userId="b36bd559-b3be-4d49-9adb-4d24a4aef275" providerId="ADAL" clId="{0D2C8A8D-8394-CC43-801F-7B178C9660D9}" dt="2023-06-09T17:51:00.421" v="23" actId="242"/>
      <pc:docMkLst>
        <pc:docMk/>
      </pc:docMkLst>
      <pc:sldChg chg="modSp">
        <pc:chgData name="Rafael SIERRA DEL PINO" userId="b36bd559-b3be-4d49-9adb-4d24a4aef275" providerId="ADAL" clId="{0D2C8A8D-8394-CC43-801F-7B178C9660D9}" dt="2023-06-09T17:51:00.421" v="23" actId="242"/>
        <pc:sldMkLst>
          <pc:docMk/>
          <pc:sldMk cId="1933446245" sldId="267"/>
        </pc:sldMkLst>
        <pc:spChg chg="mod">
          <ac:chgData name="Rafael SIERRA DEL PINO" userId="b36bd559-b3be-4d49-9adb-4d24a4aef275" providerId="ADAL" clId="{0D2C8A8D-8394-CC43-801F-7B178C9660D9}" dt="2023-06-09T17:51:00.421" v="23" actId="242"/>
          <ac:spMkLst>
            <pc:docMk/>
            <pc:sldMk cId="1933446245" sldId="267"/>
            <ac:spMk id="3" creationId="{D2DEC444-7CEE-6A5B-8B06-819014DF01DA}"/>
          </ac:spMkLst>
        </pc:spChg>
      </pc:sldChg>
    </pc:docChg>
  </pc:docChgLst>
  <pc:docChgLst>
    <pc:chgData name="RAFAEL SIERRA DEL PINO" userId="b36bd559-b3be-4d49-9adb-4d24a4aef275" providerId="ADAL" clId="{4B10FF09-87C5-4205-825B-BEF9B0E38764}"/>
    <pc:docChg chg="custSel addSld delSld modSld sldOrd">
      <pc:chgData name="RAFAEL SIERRA DEL PINO" userId="b36bd559-b3be-4d49-9adb-4d24a4aef275" providerId="ADAL" clId="{4B10FF09-87C5-4205-825B-BEF9B0E38764}" dt="2023-06-13T08:53:59.599" v="2244" actId="790"/>
      <pc:docMkLst>
        <pc:docMk/>
      </pc:docMkLst>
      <pc:sldChg chg="addSp delSp modSp mod">
        <pc:chgData name="RAFAEL SIERRA DEL PINO" userId="b36bd559-b3be-4d49-9adb-4d24a4aef275" providerId="ADAL" clId="{4B10FF09-87C5-4205-825B-BEF9B0E38764}" dt="2023-06-08T10:48:19.827" v="40" actId="1076"/>
        <pc:sldMkLst>
          <pc:docMk/>
          <pc:sldMk cId="0" sldId="256"/>
        </pc:sldMkLst>
        <pc:spChg chg="del">
          <ac:chgData name="RAFAEL SIERRA DEL PINO" userId="b36bd559-b3be-4d49-9adb-4d24a4aef275" providerId="ADAL" clId="{4B10FF09-87C5-4205-825B-BEF9B0E38764}" dt="2023-06-08T10:47:03.313" v="0" actId="478"/>
          <ac:spMkLst>
            <pc:docMk/>
            <pc:sldMk cId="0" sldId="256"/>
            <ac:spMk id="37" creationId="{00000000-0000-0000-0000-000000000000}"/>
          </ac:spMkLst>
        </pc:spChg>
        <pc:picChg chg="add mod">
          <ac:chgData name="RAFAEL SIERRA DEL PINO" userId="b36bd559-b3be-4d49-9adb-4d24a4aef275" providerId="ADAL" clId="{4B10FF09-87C5-4205-825B-BEF9B0E38764}" dt="2023-06-08T10:48:19.827" v="40" actId="1076"/>
          <ac:picMkLst>
            <pc:docMk/>
            <pc:sldMk cId="0" sldId="256"/>
            <ac:picMk id="3" creationId="{E20B7205-43F6-6992-79FD-41E845826BAB}"/>
          </ac:picMkLst>
        </pc:picChg>
      </pc:sldChg>
      <pc:sldChg chg="delSp modSp mod">
        <pc:chgData name="RAFAEL SIERRA DEL PINO" userId="b36bd559-b3be-4d49-9adb-4d24a4aef275" providerId="ADAL" clId="{4B10FF09-87C5-4205-825B-BEF9B0E38764}" dt="2023-06-13T08:51:48.191" v="2224" actId="790"/>
        <pc:sldMkLst>
          <pc:docMk/>
          <pc:sldMk cId="0" sldId="257"/>
        </pc:sldMkLst>
        <pc:spChg chg="mod">
          <ac:chgData name="RAFAEL SIERRA DEL PINO" userId="b36bd559-b3be-4d49-9adb-4d24a4aef275" providerId="ADAL" clId="{4B10FF09-87C5-4205-825B-BEF9B0E38764}" dt="2023-06-13T08:51:22.081" v="2220" actId="2"/>
          <ac:spMkLst>
            <pc:docMk/>
            <pc:sldMk cId="0" sldId="257"/>
            <ac:spMk id="46" creationId="{00000000-0000-0000-0000-000000000000}"/>
          </ac:spMkLst>
        </pc:spChg>
        <pc:spChg chg="mod">
          <ac:chgData name="RAFAEL SIERRA DEL PINO" userId="b36bd559-b3be-4d49-9adb-4d24a4aef275" providerId="ADAL" clId="{4B10FF09-87C5-4205-825B-BEF9B0E38764}" dt="2023-06-13T08:51:48.191" v="2224" actId="790"/>
          <ac:spMkLst>
            <pc:docMk/>
            <pc:sldMk cId="0" sldId="257"/>
            <ac:spMk id="47" creationId="{00000000-0000-0000-0000-000000000000}"/>
          </ac:spMkLst>
        </pc:spChg>
        <pc:picChg chg="del">
          <ac:chgData name="RAFAEL SIERRA DEL PINO" userId="b36bd559-b3be-4d49-9adb-4d24a4aef275" providerId="ADAL" clId="{4B10FF09-87C5-4205-825B-BEF9B0E38764}" dt="2023-06-12T11:39:56.994" v="2162" actId="478"/>
          <ac:picMkLst>
            <pc:docMk/>
            <pc:sldMk cId="0" sldId="257"/>
            <ac:picMk id="43" creationId="{00000000-0000-0000-0000-000000000000}"/>
          </ac:picMkLst>
        </pc:picChg>
        <pc:picChg chg="del">
          <ac:chgData name="RAFAEL SIERRA DEL PINO" userId="b36bd559-b3be-4d49-9adb-4d24a4aef275" providerId="ADAL" clId="{4B10FF09-87C5-4205-825B-BEF9B0E38764}" dt="2023-06-12T11:39:56.994" v="2162" actId="478"/>
          <ac:picMkLst>
            <pc:docMk/>
            <pc:sldMk cId="0" sldId="257"/>
            <ac:picMk id="48" creationId="{00000000-0000-0000-0000-000000000000}"/>
          </ac:picMkLst>
        </pc:picChg>
        <pc:picChg chg="del">
          <ac:chgData name="RAFAEL SIERRA DEL PINO" userId="b36bd559-b3be-4d49-9adb-4d24a4aef275" providerId="ADAL" clId="{4B10FF09-87C5-4205-825B-BEF9B0E38764}" dt="2023-06-12T11:39:56.994" v="2162" actId="478"/>
          <ac:picMkLst>
            <pc:docMk/>
            <pc:sldMk cId="0" sldId="257"/>
            <ac:picMk id="49" creationId="{00000000-0000-0000-0000-000000000000}"/>
          </ac:picMkLst>
        </pc:picChg>
        <pc:picChg chg="del">
          <ac:chgData name="RAFAEL SIERRA DEL PINO" userId="b36bd559-b3be-4d49-9adb-4d24a4aef275" providerId="ADAL" clId="{4B10FF09-87C5-4205-825B-BEF9B0E38764}" dt="2023-06-12T11:39:56.994" v="2162" actId="478"/>
          <ac:picMkLst>
            <pc:docMk/>
            <pc:sldMk cId="0" sldId="257"/>
            <ac:picMk id="50" creationId="{00000000-0000-0000-0000-000000000000}"/>
          </ac:picMkLst>
        </pc:picChg>
        <pc:picChg chg="del">
          <ac:chgData name="RAFAEL SIERRA DEL PINO" userId="b36bd559-b3be-4d49-9adb-4d24a4aef275" providerId="ADAL" clId="{4B10FF09-87C5-4205-825B-BEF9B0E38764}" dt="2023-06-12T11:39:56.994" v="2162" actId="478"/>
          <ac:picMkLst>
            <pc:docMk/>
            <pc:sldMk cId="0" sldId="257"/>
            <ac:picMk id="51" creationId="{00000000-0000-0000-0000-000000000000}"/>
          </ac:picMkLst>
        </pc:picChg>
        <pc:picChg chg="del">
          <ac:chgData name="RAFAEL SIERRA DEL PINO" userId="b36bd559-b3be-4d49-9adb-4d24a4aef275" providerId="ADAL" clId="{4B10FF09-87C5-4205-825B-BEF9B0E38764}" dt="2023-06-12T11:39:56.994" v="2162" actId="478"/>
          <ac:picMkLst>
            <pc:docMk/>
            <pc:sldMk cId="0" sldId="257"/>
            <ac:picMk id="52" creationId="{00000000-0000-0000-0000-000000000000}"/>
          </ac:picMkLst>
        </pc:picChg>
      </pc:sldChg>
      <pc:sldChg chg="modSp mod">
        <pc:chgData name="RAFAEL SIERRA DEL PINO" userId="b36bd559-b3be-4d49-9adb-4d24a4aef275" providerId="ADAL" clId="{4B10FF09-87C5-4205-825B-BEF9B0E38764}" dt="2023-06-13T08:52:04.631" v="2225" actId="790"/>
        <pc:sldMkLst>
          <pc:docMk/>
          <pc:sldMk cId="0" sldId="258"/>
        </pc:sldMkLst>
        <pc:spChg chg="mod">
          <ac:chgData name="RAFAEL SIERRA DEL PINO" userId="b36bd559-b3be-4d49-9adb-4d24a4aef275" providerId="ADAL" clId="{4B10FF09-87C5-4205-825B-BEF9B0E38764}" dt="2023-06-11T16:00:00.896" v="1462" actId="20577"/>
          <ac:spMkLst>
            <pc:docMk/>
            <pc:sldMk cId="0" sldId="258"/>
            <ac:spMk id="3" creationId="{D2DEC444-7CEE-6A5B-8B06-819014DF01DA}"/>
          </ac:spMkLst>
        </pc:spChg>
        <pc:spChg chg="mod">
          <ac:chgData name="RAFAEL SIERRA DEL PINO" userId="b36bd559-b3be-4d49-9adb-4d24a4aef275" providerId="ADAL" clId="{4B10FF09-87C5-4205-825B-BEF9B0E38764}" dt="2023-06-13T08:52:04.631" v="2225" actId="790"/>
          <ac:spMkLst>
            <pc:docMk/>
            <pc:sldMk cId="0" sldId="258"/>
            <ac:spMk id="58" creationId="{00000000-0000-0000-0000-000000000000}"/>
          </ac:spMkLst>
        </pc:spChg>
      </pc:sldChg>
      <pc:sldChg chg="addSp delSp modSp mod ord">
        <pc:chgData name="RAFAEL SIERRA DEL PINO" userId="b36bd559-b3be-4d49-9adb-4d24a4aef275" providerId="ADAL" clId="{4B10FF09-87C5-4205-825B-BEF9B0E38764}" dt="2023-06-13T08:52:56.790" v="2232" actId="790"/>
        <pc:sldMkLst>
          <pc:docMk/>
          <pc:sldMk cId="0" sldId="263"/>
        </pc:sldMkLst>
        <pc:spChg chg="mod">
          <ac:chgData name="RAFAEL SIERRA DEL PINO" userId="b36bd559-b3be-4d49-9adb-4d24a4aef275" providerId="ADAL" clId="{4B10FF09-87C5-4205-825B-BEF9B0E38764}" dt="2023-06-13T08:52:56.790" v="2232" actId="790"/>
          <ac:spMkLst>
            <pc:docMk/>
            <pc:sldMk cId="0" sldId="263"/>
            <ac:spMk id="135" creationId="{00000000-0000-0000-0000-000000000000}"/>
          </ac:spMkLst>
        </pc:spChg>
        <pc:picChg chg="del">
          <ac:chgData name="RAFAEL SIERRA DEL PINO" userId="b36bd559-b3be-4d49-9adb-4d24a4aef275" providerId="ADAL" clId="{4B10FF09-87C5-4205-825B-BEF9B0E38764}" dt="2023-06-11T16:58:25.771" v="1996" actId="478"/>
          <ac:picMkLst>
            <pc:docMk/>
            <pc:sldMk cId="0" sldId="263"/>
            <ac:picMk id="4" creationId="{93D7D56D-CDEB-AAA2-BD2E-F4271D7F12E7}"/>
          </ac:picMkLst>
        </pc:picChg>
        <pc:picChg chg="add mod">
          <ac:chgData name="RAFAEL SIERRA DEL PINO" userId="b36bd559-b3be-4d49-9adb-4d24a4aef275" providerId="ADAL" clId="{4B10FF09-87C5-4205-825B-BEF9B0E38764}" dt="2023-06-11T16:59:22.155" v="2053" actId="14100"/>
          <ac:picMkLst>
            <pc:docMk/>
            <pc:sldMk cId="0" sldId="263"/>
            <ac:picMk id="7" creationId="{0FB740C0-A0CD-FAF1-7CCA-AB97F9869D5B}"/>
          </ac:picMkLst>
        </pc:picChg>
        <pc:picChg chg="del mod">
          <ac:chgData name="RAFAEL SIERRA DEL PINO" userId="b36bd559-b3be-4d49-9adb-4d24a4aef275" providerId="ADAL" clId="{4B10FF09-87C5-4205-825B-BEF9B0E38764}" dt="2023-06-11T16:58:58.103" v="2000" actId="478"/>
          <ac:picMkLst>
            <pc:docMk/>
            <pc:sldMk cId="0" sldId="263"/>
            <ac:picMk id="138" creationId="{00000000-0000-0000-0000-000000000000}"/>
          </ac:picMkLst>
        </pc:picChg>
      </pc:sldChg>
      <pc:sldChg chg="addSp delSp modSp mod ord">
        <pc:chgData name="RAFAEL SIERRA DEL PINO" userId="b36bd559-b3be-4d49-9adb-4d24a4aef275" providerId="ADAL" clId="{4B10FF09-87C5-4205-825B-BEF9B0E38764}" dt="2023-06-13T08:53:22.774" v="2237" actId="790"/>
        <pc:sldMkLst>
          <pc:docMk/>
          <pc:sldMk cId="0" sldId="264"/>
        </pc:sldMkLst>
        <pc:spChg chg="add mod">
          <ac:chgData name="RAFAEL SIERRA DEL PINO" userId="b36bd559-b3be-4d49-9adb-4d24a4aef275" providerId="ADAL" clId="{4B10FF09-87C5-4205-825B-BEF9B0E38764}" dt="2023-06-13T08:53:09.017" v="2233" actId="2"/>
          <ac:spMkLst>
            <pc:docMk/>
            <pc:sldMk cId="0" sldId="264"/>
            <ac:spMk id="2" creationId="{3A93F741-D954-2502-4966-078C2D1A8A5B}"/>
          </ac:spMkLst>
        </pc:spChg>
        <pc:spChg chg="del">
          <ac:chgData name="RAFAEL SIERRA DEL PINO" userId="b36bd559-b3be-4d49-9adb-4d24a4aef275" providerId="ADAL" clId="{4B10FF09-87C5-4205-825B-BEF9B0E38764}" dt="2023-06-08T10:50:18.351" v="41" actId="478"/>
          <ac:spMkLst>
            <pc:docMk/>
            <pc:sldMk cId="0" sldId="264"/>
            <ac:spMk id="144" creationId="{00000000-0000-0000-0000-000000000000}"/>
          </ac:spMkLst>
        </pc:spChg>
        <pc:graphicFrameChg chg="add mod modGraphic">
          <ac:chgData name="RAFAEL SIERRA DEL PINO" userId="b36bd559-b3be-4d49-9adb-4d24a4aef275" providerId="ADAL" clId="{4B10FF09-87C5-4205-825B-BEF9B0E38764}" dt="2023-06-13T08:53:14.151" v="2236" actId="2"/>
          <ac:graphicFrameMkLst>
            <pc:docMk/>
            <pc:sldMk cId="0" sldId="264"/>
            <ac:graphicFrameMk id="3" creationId="{E15A3FAB-FD77-B37C-B200-00AF1C553B8B}"/>
          </ac:graphicFrameMkLst>
        </pc:graphicFrameChg>
        <pc:graphicFrameChg chg="add mod">
          <ac:chgData name="RAFAEL SIERRA DEL PINO" userId="b36bd559-b3be-4d49-9adb-4d24a4aef275" providerId="ADAL" clId="{4B10FF09-87C5-4205-825B-BEF9B0E38764}" dt="2023-06-13T08:53:22.774" v="2237" actId="790"/>
          <ac:graphicFrameMkLst>
            <pc:docMk/>
            <pc:sldMk cId="0" sldId="264"/>
            <ac:graphicFrameMk id="4" creationId="{5A84755B-0371-6AD5-F31F-7B7089C64A23}"/>
          </ac:graphicFrameMkLst>
        </pc:graphicFrameChg>
        <pc:picChg chg="del">
          <ac:chgData name="RAFAEL SIERRA DEL PINO" userId="b36bd559-b3be-4d49-9adb-4d24a4aef275" providerId="ADAL" clId="{4B10FF09-87C5-4205-825B-BEF9B0E38764}" dt="2023-06-11T16:21:55.854" v="1615" actId="478"/>
          <ac:picMkLst>
            <pc:docMk/>
            <pc:sldMk cId="0" sldId="264"/>
            <ac:picMk id="148" creationId="{00000000-0000-0000-0000-000000000000}"/>
          </ac:picMkLst>
        </pc:picChg>
      </pc:sldChg>
      <pc:sldChg chg="addSp delSp modSp mod">
        <pc:chgData name="RAFAEL SIERRA DEL PINO" userId="b36bd559-b3be-4d49-9adb-4d24a4aef275" providerId="ADAL" clId="{4B10FF09-87C5-4205-825B-BEF9B0E38764}" dt="2023-06-13T08:52:44.468" v="2230" actId="2"/>
        <pc:sldMkLst>
          <pc:docMk/>
          <pc:sldMk cId="0" sldId="265"/>
        </pc:sldMkLst>
        <pc:spChg chg="add mod">
          <ac:chgData name="RAFAEL SIERRA DEL PINO" userId="b36bd559-b3be-4d49-9adb-4d24a4aef275" providerId="ADAL" clId="{4B10FF09-87C5-4205-825B-BEF9B0E38764}" dt="2023-06-13T08:52:42.387" v="2229" actId="2"/>
          <ac:spMkLst>
            <pc:docMk/>
            <pc:sldMk cId="0" sldId="265"/>
            <ac:spMk id="2" creationId="{86C9F087-9670-EB9A-5F7D-626B55464736}"/>
          </ac:spMkLst>
        </pc:spChg>
        <pc:spChg chg="add mod">
          <ac:chgData name="RAFAEL SIERRA DEL PINO" userId="b36bd559-b3be-4d49-9adb-4d24a4aef275" providerId="ADAL" clId="{4B10FF09-87C5-4205-825B-BEF9B0E38764}" dt="2023-06-13T08:52:44.468" v="2230" actId="2"/>
          <ac:spMkLst>
            <pc:docMk/>
            <pc:sldMk cId="0" sldId="265"/>
            <ac:spMk id="3" creationId="{06CCB217-4421-3D67-796B-5213FDE3FFE4}"/>
          </ac:spMkLst>
        </pc:spChg>
        <pc:spChg chg="del">
          <ac:chgData name="RAFAEL SIERRA DEL PINO" userId="b36bd559-b3be-4d49-9adb-4d24a4aef275" providerId="ADAL" clId="{4B10FF09-87C5-4205-825B-BEF9B0E38764}" dt="2023-06-08T10:50:40.173" v="45" actId="478"/>
          <ac:spMkLst>
            <pc:docMk/>
            <pc:sldMk cId="0" sldId="265"/>
            <ac:spMk id="156" creationId="{00000000-0000-0000-0000-000000000000}"/>
          </ac:spMkLst>
        </pc:spChg>
        <pc:picChg chg="add del mod">
          <ac:chgData name="RAFAEL SIERRA DEL PINO" userId="b36bd559-b3be-4d49-9adb-4d24a4aef275" providerId="ADAL" clId="{4B10FF09-87C5-4205-825B-BEF9B0E38764}" dt="2023-06-08T11:04:39.476" v="429" actId="478"/>
          <ac:picMkLst>
            <pc:docMk/>
            <pc:sldMk cId="0" sldId="265"/>
            <ac:picMk id="4" creationId="{3F72F5EE-ED1D-C274-881C-0FC60D507DE0}"/>
          </ac:picMkLst>
        </pc:picChg>
        <pc:cxnChg chg="add del mod">
          <ac:chgData name="RAFAEL SIERRA DEL PINO" userId="b36bd559-b3be-4d49-9adb-4d24a4aef275" providerId="ADAL" clId="{4B10FF09-87C5-4205-825B-BEF9B0E38764}" dt="2023-06-11T16:02:05.496" v="1529" actId="478"/>
          <ac:cxnSpMkLst>
            <pc:docMk/>
            <pc:sldMk cId="0" sldId="265"/>
            <ac:cxnSpMk id="6" creationId="{4FB9DD21-D126-A94B-4ACF-6FE245C85A4F}"/>
          </ac:cxnSpMkLst>
        </pc:cxnChg>
        <pc:cxnChg chg="add del mod">
          <ac:chgData name="RAFAEL SIERRA DEL PINO" userId="b36bd559-b3be-4d49-9adb-4d24a4aef275" providerId="ADAL" clId="{4B10FF09-87C5-4205-825B-BEF9B0E38764}" dt="2023-06-11T16:01:55.058" v="1527" actId="478"/>
          <ac:cxnSpMkLst>
            <pc:docMk/>
            <pc:sldMk cId="0" sldId="265"/>
            <ac:cxnSpMk id="11" creationId="{F2610AB9-0BB2-4BEA-73D5-8D5E5514AC7B}"/>
          </ac:cxnSpMkLst>
        </pc:cxnChg>
      </pc:sldChg>
      <pc:sldChg chg="addSp delSp modSp mod">
        <pc:chgData name="RAFAEL SIERRA DEL PINO" userId="b36bd559-b3be-4d49-9adb-4d24a4aef275" providerId="ADAL" clId="{4B10FF09-87C5-4205-825B-BEF9B0E38764}" dt="2023-06-13T08:53:59.599" v="2244" actId="790"/>
        <pc:sldMkLst>
          <pc:docMk/>
          <pc:sldMk cId="0" sldId="266"/>
        </pc:sldMkLst>
        <pc:spChg chg="add mod">
          <ac:chgData name="RAFAEL SIERRA DEL PINO" userId="b36bd559-b3be-4d49-9adb-4d24a4aef275" providerId="ADAL" clId="{4B10FF09-87C5-4205-825B-BEF9B0E38764}" dt="2023-06-12T11:42:26.463" v="2203" actId="1076"/>
          <ac:spMkLst>
            <pc:docMk/>
            <pc:sldMk cId="0" sldId="266"/>
            <ac:spMk id="2" creationId="{6B9AAA9E-BF8F-EF9D-6225-4F9A1BE03106}"/>
          </ac:spMkLst>
        </pc:spChg>
        <pc:spChg chg="add mod">
          <ac:chgData name="RAFAEL SIERRA DEL PINO" userId="b36bd559-b3be-4d49-9adb-4d24a4aef275" providerId="ADAL" clId="{4B10FF09-87C5-4205-825B-BEF9B0E38764}" dt="2023-06-12T11:42:34.679" v="2205" actId="6549"/>
          <ac:spMkLst>
            <pc:docMk/>
            <pc:sldMk cId="0" sldId="266"/>
            <ac:spMk id="3" creationId="{DF797CAC-04D6-DB1E-F750-E35F02C6324C}"/>
          </ac:spMkLst>
        </pc:spChg>
        <pc:spChg chg="mod">
          <ac:chgData name="RAFAEL SIERRA DEL PINO" userId="b36bd559-b3be-4d49-9adb-4d24a4aef275" providerId="ADAL" clId="{4B10FF09-87C5-4205-825B-BEF9B0E38764}" dt="2023-06-13T08:53:59.599" v="2244" actId="790"/>
          <ac:spMkLst>
            <pc:docMk/>
            <pc:sldMk cId="0" sldId="266"/>
            <ac:spMk id="168" creationId="{00000000-0000-0000-0000-000000000000}"/>
          </ac:spMkLst>
        </pc:spChg>
        <pc:spChg chg="del mod">
          <ac:chgData name="RAFAEL SIERRA DEL PINO" userId="b36bd559-b3be-4d49-9adb-4d24a4aef275" providerId="ADAL" clId="{4B10FF09-87C5-4205-825B-BEF9B0E38764}" dt="2023-06-12T11:39:12.395" v="2161" actId="478"/>
          <ac:spMkLst>
            <pc:docMk/>
            <pc:sldMk cId="0" sldId="266"/>
            <ac:spMk id="169" creationId="{00000000-0000-0000-0000-000000000000}"/>
          </ac:spMkLst>
        </pc:spChg>
      </pc:sldChg>
      <pc:sldChg chg="modSp mod">
        <pc:chgData name="RAFAEL SIERRA DEL PINO" userId="b36bd559-b3be-4d49-9adb-4d24a4aef275" providerId="ADAL" clId="{4B10FF09-87C5-4205-825B-BEF9B0E38764}" dt="2023-06-13T08:52:26.527" v="2228" actId="790"/>
        <pc:sldMkLst>
          <pc:docMk/>
          <pc:sldMk cId="1933446245" sldId="267"/>
        </pc:sldMkLst>
        <pc:spChg chg="mod">
          <ac:chgData name="RAFAEL SIERRA DEL PINO" userId="b36bd559-b3be-4d49-9adb-4d24a4aef275" providerId="ADAL" clId="{4B10FF09-87C5-4205-825B-BEF9B0E38764}" dt="2023-06-11T16:00:15.926" v="1463" actId="6549"/>
          <ac:spMkLst>
            <pc:docMk/>
            <pc:sldMk cId="1933446245" sldId="267"/>
            <ac:spMk id="3" creationId="{D2DEC444-7CEE-6A5B-8B06-819014DF01DA}"/>
          </ac:spMkLst>
        </pc:spChg>
        <pc:spChg chg="mod">
          <ac:chgData name="RAFAEL SIERRA DEL PINO" userId="b36bd559-b3be-4d49-9adb-4d24a4aef275" providerId="ADAL" clId="{4B10FF09-87C5-4205-825B-BEF9B0E38764}" dt="2023-06-13T08:52:26.527" v="2228" actId="790"/>
          <ac:spMkLst>
            <pc:docMk/>
            <pc:sldMk cId="1933446245" sldId="267"/>
            <ac:spMk id="58" creationId="{00000000-0000-0000-0000-000000000000}"/>
          </ac:spMkLst>
        </pc:spChg>
      </pc:sldChg>
      <pc:sldChg chg="modSp mod">
        <pc:chgData name="RAFAEL SIERRA DEL PINO" userId="b36bd559-b3be-4d49-9adb-4d24a4aef275" providerId="ADAL" clId="{4B10FF09-87C5-4205-825B-BEF9B0E38764}" dt="2023-06-13T08:52:19.714" v="2227" actId="2"/>
        <pc:sldMkLst>
          <pc:docMk/>
          <pc:sldMk cId="431258574" sldId="268"/>
        </pc:sldMkLst>
        <pc:spChg chg="mod">
          <ac:chgData name="RAFAEL SIERRA DEL PINO" userId="b36bd559-b3be-4d49-9adb-4d24a4aef275" providerId="ADAL" clId="{4B10FF09-87C5-4205-825B-BEF9B0E38764}" dt="2023-06-13T08:52:19.714" v="2227" actId="2"/>
          <ac:spMkLst>
            <pc:docMk/>
            <pc:sldMk cId="431258574" sldId="268"/>
            <ac:spMk id="3" creationId="{D2DEC444-7CEE-6A5B-8B06-819014DF01DA}"/>
          </ac:spMkLst>
        </pc:spChg>
        <pc:spChg chg="mod">
          <ac:chgData name="RAFAEL SIERRA DEL PINO" userId="b36bd559-b3be-4d49-9adb-4d24a4aef275" providerId="ADAL" clId="{4B10FF09-87C5-4205-825B-BEF9B0E38764}" dt="2023-06-13T08:52:15.729" v="2226" actId="790"/>
          <ac:spMkLst>
            <pc:docMk/>
            <pc:sldMk cId="431258574" sldId="268"/>
            <ac:spMk id="58" creationId="{00000000-0000-0000-0000-000000000000}"/>
          </ac:spMkLst>
        </pc:spChg>
      </pc:sldChg>
      <pc:sldChg chg="addSp modSp add mod">
        <pc:chgData name="RAFAEL SIERRA DEL PINO" userId="b36bd559-b3be-4d49-9adb-4d24a4aef275" providerId="ADAL" clId="{4B10FF09-87C5-4205-825B-BEF9B0E38764}" dt="2023-06-11T16:01:18.575" v="1517" actId="255"/>
        <pc:sldMkLst>
          <pc:docMk/>
          <pc:sldMk cId="3099990370" sldId="269"/>
        </pc:sldMkLst>
        <pc:spChg chg="mod">
          <ac:chgData name="RAFAEL SIERRA DEL PINO" userId="b36bd559-b3be-4d49-9adb-4d24a4aef275" providerId="ADAL" clId="{4B10FF09-87C5-4205-825B-BEF9B0E38764}" dt="2023-06-08T11:01:50.530" v="254" actId="255"/>
          <ac:spMkLst>
            <pc:docMk/>
            <pc:sldMk cId="3099990370" sldId="269"/>
            <ac:spMk id="2" creationId="{86C9F087-9670-EB9A-5F7D-626B55464736}"/>
          </ac:spMkLst>
        </pc:spChg>
        <pc:spChg chg="mod">
          <ac:chgData name="RAFAEL SIERRA DEL PINO" userId="b36bd559-b3be-4d49-9adb-4d24a4aef275" providerId="ADAL" clId="{4B10FF09-87C5-4205-825B-BEF9B0E38764}" dt="2023-06-11T16:01:18.575" v="1517" actId="255"/>
          <ac:spMkLst>
            <pc:docMk/>
            <pc:sldMk cId="3099990370" sldId="269"/>
            <ac:spMk id="3" creationId="{06CCB217-4421-3D67-796B-5213FDE3FFE4}"/>
          </ac:spMkLst>
        </pc:spChg>
        <pc:picChg chg="add mod">
          <ac:chgData name="RAFAEL SIERRA DEL PINO" userId="b36bd559-b3be-4d49-9adb-4d24a4aef275" providerId="ADAL" clId="{4B10FF09-87C5-4205-825B-BEF9B0E38764}" dt="2023-06-08T11:10:06.315" v="476" actId="1076"/>
          <ac:picMkLst>
            <pc:docMk/>
            <pc:sldMk cId="3099990370" sldId="269"/>
            <ac:picMk id="5" creationId="{1EB179C0-75E6-97AE-9C19-0E0D0D65CAD9}"/>
          </ac:picMkLst>
        </pc:picChg>
      </pc:sldChg>
      <pc:sldChg chg="addSp delSp modSp add mod">
        <pc:chgData name="RAFAEL SIERRA DEL PINO" userId="b36bd559-b3be-4d49-9adb-4d24a4aef275" providerId="ADAL" clId="{4B10FF09-87C5-4205-825B-BEF9B0E38764}" dt="2023-06-13T08:52:48.895" v="2231" actId="313"/>
        <pc:sldMkLst>
          <pc:docMk/>
          <pc:sldMk cId="4290708932" sldId="270"/>
        </pc:sldMkLst>
        <pc:spChg chg="mod">
          <ac:chgData name="RAFAEL SIERRA DEL PINO" userId="b36bd559-b3be-4d49-9adb-4d24a4aef275" providerId="ADAL" clId="{4B10FF09-87C5-4205-825B-BEF9B0E38764}" dt="2023-06-08T11:14:13.371" v="652" actId="20577"/>
          <ac:spMkLst>
            <pc:docMk/>
            <pc:sldMk cId="4290708932" sldId="270"/>
            <ac:spMk id="2" creationId="{86C9F087-9670-EB9A-5F7D-626B55464736}"/>
          </ac:spMkLst>
        </pc:spChg>
        <pc:spChg chg="del mod">
          <ac:chgData name="RAFAEL SIERRA DEL PINO" userId="b36bd559-b3be-4d49-9adb-4d24a4aef275" providerId="ADAL" clId="{4B10FF09-87C5-4205-825B-BEF9B0E38764}" dt="2023-06-08T11:14:26.211" v="656"/>
          <ac:spMkLst>
            <pc:docMk/>
            <pc:sldMk cId="4290708932" sldId="270"/>
            <ac:spMk id="3" creationId="{06CCB217-4421-3D67-796B-5213FDE3FFE4}"/>
          </ac:spMkLst>
        </pc:spChg>
        <pc:spChg chg="add mod">
          <ac:chgData name="RAFAEL SIERRA DEL PINO" userId="b36bd559-b3be-4d49-9adb-4d24a4aef275" providerId="ADAL" clId="{4B10FF09-87C5-4205-825B-BEF9B0E38764}" dt="2023-06-13T08:52:48.895" v="2231" actId="313"/>
          <ac:spMkLst>
            <pc:docMk/>
            <pc:sldMk cId="4290708932" sldId="270"/>
            <ac:spMk id="4" creationId="{07916E6F-C735-CF60-400A-4CFF086816C3}"/>
          </ac:spMkLst>
        </pc:spChg>
        <pc:picChg chg="del">
          <ac:chgData name="RAFAEL SIERRA DEL PINO" userId="b36bd559-b3be-4d49-9adb-4d24a4aef275" providerId="ADAL" clId="{4B10FF09-87C5-4205-825B-BEF9B0E38764}" dt="2023-06-08T11:14:26.207" v="654" actId="478"/>
          <ac:picMkLst>
            <pc:docMk/>
            <pc:sldMk cId="4290708932" sldId="270"/>
            <ac:picMk id="5" creationId="{1EB179C0-75E6-97AE-9C19-0E0D0D65CAD9}"/>
          </ac:picMkLst>
        </pc:picChg>
      </pc:sldChg>
      <pc:sldChg chg="addSp delSp modSp add mod">
        <pc:chgData name="RAFAEL SIERRA DEL PINO" userId="b36bd559-b3be-4d49-9adb-4d24a4aef275" providerId="ADAL" clId="{4B10FF09-87C5-4205-825B-BEF9B0E38764}" dt="2023-06-08T11:48:03.002" v="1435" actId="1076"/>
        <pc:sldMkLst>
          <pc:docMk/>
          <pc:sldMk cId="3110106374" sldId="271"/>
        </pc:sldMkLst>
        <pc:spChg chg="mod">
          <ac:chgData name="RAFAEL SIERRA DEL PINO" userId="b36bd559-b3be-4d49-9adb-4d24a4aef275" providerId="ADAL" clId="{4B10FF09-87C5-4205-825B-BEF9B0E38764}" dt="2023-06-08T11:30:30.488" v="1157" actId="20577"/>
          <ac:spMkLst>
            <pc:docMk/>
            <pc:sldMk cId="3110106374" sldId="271"/>
            <ac:spMk id="2" creationId="{86C9F087-9670-EB9A-5F7D-626B55464736}"/>
          </ac:spMkLst>
        </pc:spChg>
        <pc:spChg chg="mod">
          <ac:chgData name="RAFAEL SIERRA DEL PINO" userId="b36bd559-b3be-4d49-9adb-4d24a4aef275" providerId="ADAL" clId="{4B10FF09-87C5-4205-825B-BEF9B0E38764}" dt="2023-06-08T11:43:27.905" v="1410" actId="6549"/>
          <ac:spMkLst>
            <pc:docMk/>
            <pc:sldMk cId="3110106374" sldId="271"/>
            <ac:spMk id="4" creationId="{07916E6F-C735-CF60-400A-4CFF086816C3}"/>
          </ac:spMkLst>
        </pc:spChg>
        <pc:picChg chg="add mod">
          <ac:chgData name="RAFAEL SIERRA DEL PINO" userId="b36bd559-b3be-4d49-9adb-4d24a4aef275" providerId="ADAL" clId="{4B10FF09-87C5-4205-825B-BEF9B0E38764}" dt="2023-06-08T11:48:03.002" v="1435" actId="1076"/>
          <ac:picMkLst>
            <pc:docMk/>
            <pc:sldMk cId="3110106374" sldId="271"/>
            <ac:picMk id="5" creationId="{1944325C-04F9-30FD-7881-65735F18737B}"/>
          </ac:picMkLst>
        </pc:picChg>
        <pc:picChg chg="add mod">
          <ac:chgData name="RAFAEL SIERRA DEL PINO" userId="b36bd559-b3be-4d49-9adb-4d24a4aef275" providerId="ADAL" clId="{4B10FF09-87C5-4205-825B-BEF9B0E38764}" dt="2023-06-08T11:43:43.986" v="1414" actId="1076"/>
          <ac:picMkLst>
            <pc:docMk/>
            <pc:sldMk cId="3110106374" sldId="271"/>
            <ac:picMk id="1026" creationId="{46435267-3AF0-B42E-0F1C-F411A1CC213E}"/>
          </ac:picMkLst>
        </pc:picChg>
        <pc:picChg chg="add mod">
          <ac:chgData name="RAFAEL SIERRA DEL PINO" userId="b36bd559-b3be-4d49-9adb-4d24a4aef275" providerId="ADAL" clId="{4B10FF09-87C5-4205-825B-BEF9B0E38764}" dt="2023-06-08T11:44:23.826" v="1419" actId="1076"/>
          <ac:picMkLst>
            <pc:docMk/>
            <pc:sldMk cId="3110106374" sldId="271"/>
            <ac:picMk id="1028" creationId="{B88FD9CD-3ECE-FF4C-8342-7CF4E3BAF767}"/>
          </ac:picMkLst>
        </pc:picChg>
        <pc:picChg chg="add mod">
          <ac:chgData name="RAFAEL SIERRA DEL PINO" userId="b36bd559-b3be-4d49-9adb-4d24a4aef275" providerId="ADAL" clId="{4B10FF09-87C5-4205-825B-BEF9B0E38764}" dt="2023-06-08T11:46:10.712" v="1430" actId="1076"/>
          <ac:picMkLst>
            <pc:docMk/>
            <pc:sldMk cId="3110106374" sldId="271"/>
            <ac:picMk id="1030" creationId="{36E6501A-8BC0-08E7-81CA-A23D767BF1A4}"/>
          </ac:picMkLst>
        </pc:picChg>
        <pc:picChg chg="add mod">
          <ac:chgData name="RAFAEL SIERRA DEL PINO" userId="b36bd559-b3be-4d49-9adb-4d24a4aef275" providerId="ADAL" clId="{4B10FF09-87C5-4205-825B-BEF9B0E38764}" dt="2023-06-08T11:46:06.519" v="1429" actId="1076"/>
          <ac:picMkLst>
            <pc:docMk/>
            <pc:sldMk cId="3110106374" sldId="271"/>
            <ac:picMk id="1031" creationId="{81331837-380A-D8C1-067D-180BBF13AB9C}"/>
          </ac:picMkLst>
        </pc:picChg>
        <pc:picChg chg="add mod">
          <ac:chgData name="RAFAEL SIERRA DEL PINO" userId="b36bd559-b3be-4d49-9adb-4d24a4aef275" providerId="ADAL" clId="{4B10FF09-87C5-4205-825B-BEF9B0E38764}" dt="2023-06-08T11:44:15.456" v="1418" actId="1076"/>
          <ac:picMkLst>
            <pc:docMk/>
            <pc:sldMk cId="3110106374" sldId="271"/>
            <ac:picMk id="1032" creationId="{659B4EFB-82AE-349A-6143-56FC9D44979C}"/>
          </ac:picMkLst>
        </pc:picChg>
        <pc:picChg chg="add mod">
          <ac:chgData name="RAFAEL SIERRA DEL PINO" userId="b36bd559-b3be-4d49-9adb-4d24a4aef275" providerId="ADAL" clId="{4B10FF09-87C5-4205-825B-BEF9B0E38764}" dt="2023-06-08T11:45:17.388" v="1427" actId="1076"/>
          <ac:picMkLst>
            <pc:docMk/>
            <pc:sldMk cId="3110106374" sldId="271"/>
            <ac:picMk id="1033" creationId="{4F210679-6A88-AA05-E2D4-C664D4005B5C}"/>
          </ac:picMkLst>
        </pc:picChg>
        <pc:picChg chg="add del">
          <ac:chgData name="RAFAEL SIERRA DEL PINO" userId="b36bd559-b3be-4d49-9adb-4d24a4aef275" providerId="ADAL" clId="{4B10FF09-87C5-4205-825B-BEF9B0E38764}" dt="2023-06-08T11:45:00.328" v="1424"/>
          <ac:picMkLst>
            <pc:docMk/>
            <pc:sldMk cId="3110106374" sldId="271"/>
            <ac:picMk id="1035" creationId="{5376EA7F-EF6B-EE92-F306-24A6141F8357}"/>
          </ac:picMkLst>
        </pc:picChg>
        <pc:picChg chg="add del">
          <ac:chgData name="RAFAEL SIERRA DEL PINO" userId="b36bd559-b3be-4d49-9adb-4d24a4aef275" providerId="ADAL" clId="{4B10FF09-87C5-4205-825B-BEF9B0E38764}" dt="2023-06-08T11:45:00.328" v="1424"/>
          <ac:picMkLst>
            <pc:docMk/>
            <pc:sldMk cId="3110106374" sldId="271"/>
            <ac:picMk id="1036" creationId="{906CCEF9-FBB9-6C8B-5B4E-E9720472AB5F}"/>
          </ac:picMkLst>
        </pc:picChg>
        <pc:picChg chg="add del">
          <ac:chgData name="RAFAEL SIERRA DEL PINO" userId="b36bd559-b3be-4d49-9adb-4d24a4aef275" providerId="ADAL" clId="{4B10FF09-87C5-4205-825B-BEF9B0E38764}" dt="2023-06-08T11:45:00.328" v="1424"/>
          <ac:picMkLst>
            <pc:docMk/>
            <pc:sldMk cId="3110106374" sldId="271"/>
            <ac:picMk id="1037" creationId="{C07F35D4-425D-E8B2-3BF9-963296D2B38B}"/>
          </ac:picMkLst>
        </pc:picChg>
        <pc:picChg chg="add del">
          <ac:chgData name="RAFAEL SIERRA DEL PINO" userId="b36bd559-b3be-4d49-9adb-4d24a4aef275" providerId="ADAL" clId="{4B10FF09-87C5-4205-825B-BEF9B0E38764}" dt="2023-06-08T11:45:00.328" v="1424"/>
          <ac:picMkLst>
            <pc:docMk/>
            <pc:sldMk cId="3110106374" sldId="271"/>
            <ac:picMk id="1038" creationId="{D9B4D20C-CF20-042F-A0EB-A1A87B85D586}"/>
          </ac:picMkLst>
        </pc:picChg>
        <pc:picChg chg="add mod">
          <ac:chgData name="RAFAEL SIERRA DEL PINO" userId="b36bd559-b3be-4d49-9adb-4d24a4aef275" providerId="ADAL" clId="{4B10FF09-87C5-4205-825B-BEF9B0E38764}" dt="2023-06-08T11:45:10.216" v="1426" actId="1076"/>
          <ac:picMkLst>
            <pc:docMk/>
            <pc:sldMk cId="3110106374" sldId="271"/>
            <ac:picMk id="1040" creationId="{E5283191-EB16-867D-22B8-D8522260FD30}"/>
          </ac:picMkLst>
        </pc:picChg>
      </pc:sldChg>
      <pc:sldChg chg="addSp delSp modSp add mod">
        <pc:chgData name="RAFAEL SIERRA DEL PINO" userId="b36bd559-b3be-4d49-9adb-4d24a4aef275" providerId="ADAL" clId="{4B10FF09-87C5-4205-825B-BEF9B0E38764}" dt="2023-06-11T16:27:53.953" v="1644" actId="1076"/>
        <pc:sldMkLst>
          <pc:docMk/>
          <pc:sldMk cId="2050665205" sldId="272"/>
        </pc:sldMkLst>
        <pc:spChg chg="add del mod">
          <ac:chgData name="RAFAEL SIERRA DEL PINO" userId="b36bd559-b3be-4d49-9adb-4d24a4aef275" providerId="ADAL" clId="{4B10FF09-87C5-4205-825B-BEF9B0E38764}" dt="2023-06-11T16:05:17.336" v="1601" actId="478"/>
          <ac:spMkLst>
            <pc:docMk/>
            <pc:sldMk cId="2050665205" sldId="272"/>
            <ac:spMk id="3" creationId="{8A35E59E-DA93-67C5-7150-F05AF1F8B506}"/>
          </ac:spMkLst>
        </pc:spChg>
        <pc:spChg chg="mod">
          <ac:chgData name="RAFAEL SIERRA DEL PINO" userId="b36bd559-b3be-4d49-9adb-4d24a4aef275" providerId="ADAL" clId="{4B10FF09-87C5-4205-825B-BEF9B0E38764}" dt="2023-06-11T16:04:28.856" v="1597" actId="255"/>
          <ac:spMkLst>
            <pc:docMk/>
            <pc:sldMk cId="2050665205" sldId="272"/>
            <ac:spMk id="4" creationId="{07916E6F-C735-CF60-400A-4CFF086816C3}"/>
          </ac:spMkLst>
        </pc:spChg>
        <pc:picChg chg="add mod">
          <ac:chgData name="RAFAEL SIERRA DEL PINO" userId="b36bd559-b3be-4d49-9adb-4d24a4aef275" providerId="ADAL" clId="{4B10FF09-87C5-4205-825B-BEF9B0E38764}" dt="2023-06-11T16:26:17.451" v="1622" actId="1076"/>
          <ac:picMkLst>
            <pc:docMk/>
            <pc:sldMk cId="2050665205" sldId="272"/>
            <ac:picMk id="5" creationId="{36E318E5-069C-561B-2B74-F40C6221C932}"/>
          </ac:picMkLst>
        </pc:picChg>
        <pc:picChg chg="add mod">
          <ac:chgData name="RAFAEL SIERRA DEL PINO" userId="b36bd559-b3be-4d49-9adb-4d24a4aef275" providerId="ADAL" clId="{4B10FF09-87C5-4205-825B-BEF9B0E38764}" dt="2023-06-11T16:26:22.309" v="1624" actId="1076"/>
          <ac:picMkLst>
            <pc:docMk/>
            <pc:sldMk cId="2050665205" sldId="272"/>
            <ac:picMk id="6" creationId="{B070DFCB-EEDA-6498-A2B8-AA43070725F9}"/>
          </ac:picMkLst>
        </pc:picChg>
        <pc:picChg chg="add mod">
          <ac:chgData name="RAFAEL SIERRA DEL PINO" userId="b36bd559-b3be-4d49-9adb-4d24a4aef275" providerId="ADAL" clId="{4B10FF09-87C5-4205-825B-BEF9B0E38764}" dt="2023-06-11T16:26:35.727" v="1628" actId="1076"/>
          <ac:picMkLst>
            <pc:docMk/>
            <pc:sldMk cId="2050665205" sldId="272"/>
            <ac:picMk id="7" creationId="{CA5F965B-1FD8-0C9A-1EE5-C7EE83093B1F}"/>
          </ac:picMkLst>
        </pc:picChg>
        <pc:picChg chg="add mod">
          <ac:chgData name="RAFAEL SIERRA DEL PINO" userId="b36bd559-b3be-4d49-9adb-4d24a4aef275" providerId="ADAL" clId="{4B10FF09-87C5-4205-825B-BEF9B0E38764}" dt="2023-06-11T16:26:28.300" v="1626" actId="1076"/>
          <ac:picMkLst>
            <pc:docMk/>
            <pc:sldMk cId="2050665205" sldId="272"/>
            <ac:picMk id="8" creationId="{057A9DD9-0E05-D13F-6255-F6E45FEBDCBE}"/>
          </ac:picMkLst>
        </pc:picChg>
        <pc:picChg chg="add mod">
          <ac:chgData name="RAFAEL SIERRA DEL PINO" userId="b36bd559-b3be-4d49-9adb-4d24a4aef275" providerId="ADAL" clId="{4B10FF09-87C5-4205-825B-BEF9B0E38764}" dt="2023-06-11T16:26:41.450" v="1630" actId="1076"/>
          <ac:picMkLst>
            <pc:docMk/>
            <pc:sldMk cId="2050665205" sldId="272"/>
            <ac:picMk id="9" creationId="{3603E66A-1096-5ED7-88FA-9728DF3BE978}"/>
          </ac:picMkLst>
        </pc:picChg>
        <pc:picChg chg="add mod">
          <ac:chgData name="RAFAEL SIERRA DEL PINO" userId="b36bd559-b3be-4d49-9adb-4d24a4aef275" providerId="ADAL" clId="{4B10FF09-87C5-4205-825B-BEF9B0E38764}" dt="2023-06-11T16:27:01.895" v="1638" actId="14100"/>
          <ac:picMkLst>
            <pc:docMk/>
            <pc:sldMk cId="2050665205" sldId="272"/>
            <ac:picMk id="10" creationId="{527D18E4-5465-AEDC-7DFD-1F78CB3B2C55}"/>
          </ac:picMkLst>
        </pc:picChg>
        <pc:picChg chg="add mod">
          <ac:chgData name="RAFAEL SIERRA DEL PINO" userId="b36bd559-b3be-4d49-9adb-4d24a4aef275" providerId="ADAL" clId="{4B10FF09-87C5-4205-825B-BEF9B0E38764}" dt="2023-06-11T16:26:52.128" v="1634" actId="1076"/>
          <ac:picMkLst>
            <pc:docMk/>
            <pc:sldMk cId="2050665205" sldId="272"/>
            <ac:picMk id="11" creationId="{BCF5E8A2-E53C-58F2-4F1B-15548DAAABF0}"/>
          </ac:picMkLst>
        </pc:picChg>
        <pc:picChg chg="add mod">
          <ac:chgData name="RAFAEL SIERRA DEL PINO" userId="b36bd559-b3be-4d49-9adb-4d24a4aef275" providerId="ADAL" clId="{4B10FF09-87C5-4205-825B-BEF9B0E38764}" dt="2023-06-11T16:26:46.775" v="1632" actId="1076"/>
          <ac:picMkLst>
            <pc:docMk/>
            <pc:sldMk cId="2050665205" sldId="272"/>
            <ac:picMk id="12" creationId="{6885E097-D3D1-ECA8-873C-4B0729B6C4EF}"/>
          </ac:picMkLst>
        </pc:picChg>
        <pc:picChg chg="add mod">
          <ac:chgData name="RAFAEL SIERRA DEL PINO" userId="b36bd559-b3be-4d49-9adb-4d24a4aef275" providerId="ADAL" clId="{4B10FF09-87C5-4205-825B-BEF9B0E38764}" dt="2023-06-11T16:27:53.953" v="1644" actId="1076"/>
          <ac:picMkLst>
            <pc:docMk/>
            <pc:sldMk cId="2050665205" sldId="272"/>
            <ac:picMk id="14" creationId="{B3DEE769-56A2-C443-19C1-FC1A61FDC9A3}"/>
          </ac:picMkLst>
        </pc:picChg>
      </pc:sldChg>
      <pc:sldChg chg="addSp delSp modSp add">
        <pc:chgData name="RAFAEL SIERRA DEL PINO" userId="b36bd559-b3be-4d49-9adb-4d24a4aef275" providerId="ADAL" clId="{4B10FF09-87C5-4205-825B-BEF9B0E38764}" dt="2023-06-11T16:30:37.303" v="1704" actId="1076"/>
        <pc:sldMkLst>
          <pc:docMk/>
          <pc:sldMk cId="2895246186" sldId="273"/>
        </pc:sldMkLst>
        <pc:spChg chg="del">
          <ac:chgData name="RAFAEL SIERRA DEL PINO" userId="b36bd559-b3be-4d49-9adb-4d24a4aef275" providerId="ADAL" clId="{4B10FF09-87C5-4205-825B-BEF9B0E38764}" dt="2023-06-11T16:30:24.743" v="1699" actId="478"/>
          <ac:spMkLst>
            <pc:docMk/>
            <pc:sldMk cId="2895246186" sldId="273"/>
            <ac:spMk id="4" creationId="{07916E6F-C735-CF60-400A-4CFF086816C3}"/>
          </ac:spMkLst>
        </pc:spChg>
        <pc:picChg chg="del">
          <ac:chgData name="RAFAEL SIERRA DEL PINO" userId="b36bd559-b3be-4d49-9adb-4d24a4aef275" providerId="ADAL" clId="{4B10FF09-87C5-4205-825B-BEF9B0E38764}" dt="2023-06-11T16:30:24.743" v="1699" actId="478"/>
          <ac:picMkLst>
            <pc:docMk/>
            <pc:sldMk cId="2895246186" sldId="273"/>
            <ac:picMk id="5" creationId="{1944325C-04F9-30FD-7881-65735F18737B}"/>
          </ac:picMkLst>
        </pc:picChg>
        <pc:picChg chg="del">
          <ac:chgData name="RAFAEL SIERRA DEL PINO" userId="b36bd559-b3be-4d49-9adb-4d24a4aef275" providerId="ADAL" clId="{4B10FF09-87C5-4205-825B-BEF9B0E38764}" dt="2023-06-11T16:30:24.743" v="1699" actId="478"/>
          <ac:picMkLst>
            <pc:docMk/>
            <pc:sldMk cId="2895246186" sldId="273"/>
            <ac:picMk id="1026" creationId="{46435267-3AF0-B42E-0F1C-F411A1CC213E}"/>
          </ac:picMkLst>
        </pc:picChg>
        <pc:picChg chg="del">
          <ac:chgData name="RAFAEL SIERRA DEL PINO" userId="b36bd559-b3be-4d49-9adb-4d24a4aef275" providerId="ADAL" clId="{4B10FF09-87C5-4205-825B-BEF9B0E38764}" dt="2023-06-11T16:30:24.743" v="1699" actId="478"/>
          <ac:picMkLst>
            <pc:docMk/>
            <pc:sldMk cId="2895246186" sldId="273"/>
            <ac:picMk id="1028" creationId="{B88FD9CD-3ECE-FF4C-8342-7CF4E3BAF767}"/>
          </ac:picMkLst>
        </pc:picChg>
        <pc:picChg chg="del">
          <ac:chgData name="RAFAEL SIERRA DEL PINO" userId="b36bd559-b3be-4d49-9adb-4d24a4aef275" providerId="ADAL" clId="{4B10FF09-87C5-4205-825B-BEF9B0E38764}" dt="2023-06-11T16:30:24.743" v="1699" actId="478"/>
          <ac:picMkLst>
            <pc:docMk/>
            <pc:sldMk cId="2895246186" sldId="273"/>
            <ac:picMk id="1030" creationId="{36E6501A-8BC0-08E7-81CA-A23D767BF1A4}"/>
          </ac:picMkLst>
        </pc:picChg>
        <pc:picChg chg="del">
          <ac:chgData name="RAFAEL SIERRA DEL PINO" userId="b36bd559-b3be-4d49-9adb-4d24a4aef275" providerId="ADAL" clId="{4B10FF09-87C5-4205-825B-BEF9B0E38764}" dt="2023-06-11T16:30:24.743" v="1699" actId="478"/>
          <ac:picMkLst>
            <pc:docMk/>
            <pc:sldMk cId="2895246186" sldId="273"/>
            <ac:picMk id="1031" creationId="{81331837-380A-D8C1-067D-180BBF13AB9C}"/>
          </ac:picMkLst>
        </pc:picChg>
        <pc:picChg chg="del">
          <ac:chgData name="RAFAEL SIERRA DEL PINO" userId="b36bd559-b3be-4d49-9adb-4d24a4aef275" providerId="ADAL" clId="{4B10FF09-87C5-4205-825B-BEF9B0E38764}" dt="2023-06-11T16:30:24.743" v="1699" actId="478"/>
          <ac:picMkLst>
            <pc:docMk/>
            <pc:sldMk cId="2895246186" sldId="273"/>
            <ac:picMk id="1032" creationId="{659B4EFB-82AE-349A-6143-56FC9D44979C}"/>
          </ac:picMkLst>
        </pc:picChg>
        <pc:picChg chg="del">
          <ac:chgData name="RAFAEL SIERRA DEL PINO" userId="b36bd559-b3be-4d49-9adb-4d24a4aef275" providerId="ADAL" clId="{4B10FF09-87C5-4205-825B-BEF9B0E38764}" dt="2023-06-11T16:30:24.743" v="1699" actId="478"/>
          <ac:picMkLst>
            <pc:docMk/>
            <pc:sldMk cId="2895246186" sldId="273"/>
            <ac:picMk id="1033" creationId="{4F210679-6A88-AA05-E2D4-C664D4005B5C}"/>
          </ac:picMkLst>
        </pc:picChg>
        <pc:picChg chg="del">
          <ac:chgData name="RAFAEL SIERRA DEL PINO" userId="b36bd559-b3be-4d49-9adb-4d24a4aef275" providerId="ADAL" clId="{4B10FF09-87C5-4205-825B-BEF9B0E38764}" dt="2023-06-11T16:30:24.743" v="1699" actId="478"/>
          <ac:picMkLst>
            <pc:docMk/>
            <pc:sldMk cId="2895246186" sldId="273"/>
            <ac:picMk id="1040" creationId="{E5283191-EB16-867D-22B8-D8522260FD30}"/>
          </ac:picMkLst>
        </pc:picChg>
        <pc:picChg chg="add del">
          <ac:chgData name="RAFAEL SIERRA DEL PINO" userId="b36bd559-b3be-4d49-9adb-4d24a4aef275" providerId="ADAL" clId="{4B10FF09-87C5-4205-825B-BEF9B0E38764}" dt="2023-06-11T16:30:22.345" v="1698"/>
          <ac:picMkLst>
            <pc:docMk/>
            <pc:sldMk cId="2895246186" sldId="273"/>
            <ac:picMk id="4098" creationId="{7C51587F-26DA-D735-DDCD-316AE6C7BBF2}"/>
          </ac:picMkLst>
        </pc:picChg>
        <pc:picChg chg="add mod">
          <ac:chgData name="RAFAEL SIERRA DEL PINO" userId="b36bd559-b3be-4d49-9adb-4d24a4aef275" providerId="ADAL" clId="{4B10FF09-87C5-4205-825B-BEF9B0E38764}" dt="2023-06-11T16:30:37.303" v="1704" actId="1076"/>
          <ac:picMkLst>
            <pc:docMk/>
            <pc:sldMk cId="2895246186" sldId="273"/>
            <ac:picMk id="4100" creationId="{BFCAA1E3-A3F1-7F46-8B86-F8268D22EB5C}"/>
          </ac:picMkLst>
        </pc:picChg>
      </pc:sldChg>
      <pc:sldChg chg="addSp delSp modSp add mod">
        <pc:chgData name="RAFAEL SIERRA DEL PINO" userId="b36bd559-b3be-4d49-9adb-4d24a4aef275" providerId="ADAL" clId="{4B10FF09-87C5-4205-825B-BEF9B0E38764}" dt="2023-06-13T08:53:49.390" v="2242" actId="2"/>
        <pc:sldMkLst>
          <pc:docMk/>
          <pc:sldMk cId="1082154552" sldId="274"/>
        </pc:sldMkLst>
        <pc:spChg chg="add mod">
          <ac:chgData name="RAFAEL SIERRA DEL PINO" userId="b36bd559-b3be-4d49-9adb-4d24a4aef275" providerId="ADAL" clId="{4B10FF09-87C5-4205-825B-BEF9B0E38764}" dt="2023-06-13T08:53:49.390" v="2242" actId="2"/>
          <ac:spMkLst>
            <pc:docMk/>
            <pc:sldMk cId="1082154552" sldId="274"/>
            <ac:spMk id="4" creationId="{FCF8B492-6CD2-CD75-8401-187DC107FE75}"/>
          </ac:spMkLst>
        </pc:spChg>
        <pc:picChg chg="del">
          <ac:chgData name="RAFAEL SIERRA DEL PINO" userId="b36bd559-b3be-4d49-9adb-4d24a4aef275" providerId="ADAL" clId="{4B10FF09-87C5-4205-825B-BEF9B0E38764}" dt="2023-06-11T16:35:59.282" v="1706" actId="478"/>
          <ac:picMkLst>
            <pc:docMk/>
            <pc:sldMk cId="1082154552" sldId="274"/>
            <ac:picMk id="4100" creationId="{BFCAA1E3-A3F1-7F46-8B86-F8268D22EB5C}"/>
          </ac:picMkLst>
        </pc:picChg>
      </pc:sldChg>
      <pc:sldChg chg="modSp add mod">
        <pc:chgData name="RAFAEL SIERRA DEL PINO" userId="b36bd559-b3be-4d49-9adb-4d24a4aef275" providerId="ADAL" clId="{4B10FF09-87C5-4205-825B-BEF9B0E38764}" dt="2023-06-13T08:53:51.651" v="2243" actId="2"/>
        <pc:sldMkLst>
          <pc:docMk/>
          <pc:sldMk cId="393062589" sldId="275"/>
        </pc:sldMkLst>
        <pc:spChg chg="mod">
          <ac:chgData name="RAFAEL SIERRA DEL PINO" userId="b36bd559-b3be-4d49-9adb-4d24a4aef275" providerId="ADAL" clId="{4B10FF09-87C5-4205-825B-BEF9B0E38764}" dt="2023-06-13T08:53:51.651" v="2243" actId="2"/>
          <ac:spMkLst>
            <pc:docMk/>
            <pc:sldMk cId="393062589" sldId="275"/>
            <ac:spMk id="4" creationId="{FCF8B492-6CD2-CD75-8401-187DC107FE75}"/>
          </ac:spMkLst>
        </pc:spChg>
      </pc:sldChg>
      <pc:sldChg chg="add del">
        <pc:chgData name="RAFAEL SIERRA DEL PINO" userId="b36bd559-b3be-4d49-9adb-4d24a4aef275" providerId="ADAL" clId="{4B10FF09-87C5-4205-825B-BEF9B0E38764}" dt="2023-06-11T16:45:07.512" v="1995" actId="2696"/>
        <pc:sldMkLst>
          <pc:docMk/>
          <pc:sldMk cId="1119104862" sldId="276"/>
        </pc:sldMkLst>
      </pc:sldChg>
      <pc:sldChg chg="add del">
        <pc:chgData name="RAFAEL SIERRA DEL PINO" userId="b36bd559-b3be-4d49-9adb-4d24a4aef275" providerId="ADAL" clId="{4B10FF09-87C5-4205-825B-BEF9B0E38764}" dt="2023-06-12T11:41:46.159" v="2201" actId="2696"/>
        <pc:sldMkLst>
          <pc:docMk/>
          <pc:sldMk cId="3625949416" sldId="27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s0.sharepoint.com/sites/OpenGnsys-UNI/Documentos%20compartidos/General/Presentaciones/2023-RedIRIS/implantaci&#243;n%20O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noProof="0" dirty="0"/>
              <a:t>puestos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Hoja1!$C$1</c:f>
              <c:strCache>
                <c:ptCount val="1"/>
                <c:pt idx="0">
                  <c:v>puestos</c:v>
                </c:pt>
              </c:strCache>
            </c:strRef>
          </c:tx>
          <c:spPr>
            <a:solidFill>
              <a:schemeClr val="accent1"/>
            </a:solidFill>
            <a:ln>
              <a:noFill/>
            </a:ln>
            <a:effectLst/>
          </c:spPr>
          <c:invertIfNegative val="0"/>
          <c:cat>
            <c:strRef>
              <c:f>Hoja1!$A$2:$A$26</c:f>
              <c:strCache>
                <c:ptCount val="25"/>
                <c:pt idx="0">
                  <c:v>Universidad de Málaga</c:v>
                </c:pt>
                <c:pt idx="1">
                  <c:v>Universidad de Sevilla</c:v>
                </c:pt>
                <c:pt idx="2">
                  <c:v>Universidad de Murcia</c:v>
                </c:pt>
                <c:pt idx="3">
                  <c:v>Universidad Politécnica de Catalunya (UPC)</c:v>
                </c:pt>
                <c:pt idx="4">
                  <c:v>Universidad de Zaragoza</c:v>
                </c:pt>
                <c:pt idx="5">
                  <c:v>Universidad de Granada</c:v>
                </c:pt>
                <c:pt idx="6">
                  <c:v>Universitat de Barcelona</c:v>
                </c:pt>
                <c:pt idx="7">
                  <c:v>Universitat Autònoma de Barcelona</c:v>
                </c:pt>
                <c:pt idx="8">
                  <c:v>Universitat Pompeu Fabra</c:v>
                </c:pt>
                <c:pt idx="9">
                  <c:v>Universidad de Salamanca</c:v>
                </c:pt>
                <c:pt idx="10">
                  <c:v>Universidad Pública de Navarra</c:v>
                </c:pt>
                <c:pt idx="11">
                  <c:v>Universidad Carlos III de Madrid</c:v>
                </c:pt>
                <c:pt idx="12">
                  <c:v>Universidad de Huelva</c:v>
                </c:pt>
                <c:pt idx="13">
                  <c:v>Universidad Politécnica de Valencia</c:v>
                </c:pt>
                <c:pt idx="14">
                  <c:v>Universidad de Almería</c:v>
                </c:pt>
                <c:pt idx="15">
                  <c:v>Universidad de Jaén</c:v>
                </c:pt>
                <c:pt idx="16">
                  <c:v>Florida Universitaria</c:v>
                </c:pt>
                <c:pt idx="17">
                  <c:v>Universidad Pontificia Comillas</c:v>
                </c:pt>
                <c:pt idx="18">
                  <c:v>Universidad Politécnica de Madrid</c:v>
                </c:pt>
                <c:pt idx="19">
                  <c:v>Universidad Autónoma de Madrid </c:v>
                </c:pt>
                <c:pt idx="20">
                  <c:v>Universidad Católica San Antonio de Murcia (UCAM)</c:v>
                </c:pt>
                <c:pt idx="21">
                  <c:v>Universidad Loyola</c:v>
                </c:pt>
                <c:pt idx="22">
                  <c:v>Universidad Miguel Hernandez</c:v>
                </c:pt>
                <c:pt idx="23">
                  <c:v>Universidad Pablo de Olavide</c:v>
                </c:pt>
                <c:pt idx="24">
                  <c:v>ETS Ingenieros de Telecomunicación - Universidad de Valladolid</c:v>
                </c:pt>
              </c:strCache>
            </c:strRef>
          </c:cat>
          <c:val>
            <c:numRef>
              <c:f>Hoja1!$C$2:$C$26</c:f>
              <c:numCache>
                <c:formatCode>General</c:formatCode>
                <c:ptCount val="25"/>
                <c:pt idx="0">
                  <c:v>6784</c:v>
                </c:pt>
                <c:pt idx="1">
                  <c:v>4510</c:v>
                </c:pt>
                <c:pt idx="2">
                  <c:v>3654</c:v>
                </c:pt>
                <c:pt idx="3">
                  <c:v>3079</c:v>
                </c:pt>
                <c:pt idx="4">
                  <c:v>2937</c:v>
                </c:pt>
                <c:pt idx="5">
                  <c:v>2687</c:v>
                </c:pt>
                <c:pt idx="6">
                  <c:v>2500</c:v>
                </c:pt>
                <c:pt idx="7">
                  <c:v>1950</c:v>
                </c:pt>
                <c:pt idx="8">
                  <c:v>1600</c:v>
                </c:pt>
                <c:pt idx="9">
                  <c:v>1418</c:v>
                </c:pt>
                <c:pt idx="10">
                  <c:v>1255</c:v>
                </c:pt>
                <c:pt idx="11">
                  <c:v>1217</c:v>
                </c:pt>
                <c:pt idx="12">
                  <c:v>1200</c:v>
                </c:pt>
                <c:pt idx="13">
                  <c:v>1200</c:v>
                </c:pt>
                <c:pt idx="14">
                  <c:v>970</c:v>
                </c:pt>
                <c:pt idx="15">
                  <c:v>945</c:v>
                </c:pt>
                <c:pt idx="16">
                  <c:v>869</c:v>
                </c:pt>
                <c:pt idx="17">
                  <c:v>750</c:v>
                </c:pt>
                <c:pt idx="18">
                  <c:v>703</c:v>
                </c:pt>
                <c:pt idx="19">
                  <c:v>700</c:v>
                </c:pt>
                <c:pt idx="20">
                  <c:v>600</c:v>
                </c:pt>
                <c:pt idx="21">
                  <c:v>300</c:v>
                </c:pt>
                <c:pt idx="22">
                  <c:v>250</c:v>
                </c:pt>
                <c:pt idx="23">
                  <c:v>80</c:v>
                </c:pt>
                <c:pt idx="24">
                  <c:v>16</c:v>
                </c:pt>
              </c:numCache>
            </c:numRef>
          </c:val>
          <c:extLst>
            <c:ext xmlns:c16="http://schemas.microsoft.com/office/drawing/2014/chart" uri="{C3380CC4-5D6E-409C-BE32-E72D297353CC}">
              <c16:uniqueId val="{00000000-044B-4E79-9966-1C5CAF1203A6}"/>
            </c:ext>
          </c:extLst>
        </c:ser>
        <c:dLbls>
          <c:showLegendKey val="0"/>
          <c:showVal val="0"/>
          <c:showCatName val="0"/>
          <c:showSerName val="0"/>
          <c:showPercent val="0"/>
          <c:showBubbleSize val="0"/>
        </c:dLbls>
        <c:gapWidth val="219"/>
        <c:overlap val="-27"/>
        <c:axId val="197212464"/>
        <c:axId val="197211504"/>
      </c:barChart>
      <c:catAx>
        <c:axId val="19721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97211504"/>
        <c:crosses val="autoZero"/>
        <c:auto val="1"/>
        <c:lblAlgn val="ctr"/>
        <c:lblOffset val="100"/>
        <c:noMultiLvlLbl val="0"/>
      </c:catAx>
      <c:valAx>
        <c:axId val="19721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9721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95325"/>
            <a:ext cx="4570412" cy="34274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685800" y="4343400"/>
            <a:ext cx="5484812" cy="4113212"/>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 name="Google Shape;5;n"/>
          <p:cNvSpPr txBox="1">
            <a:spLocks noGrp="1"/>
          </p:cNvSpPr>
          <p:nvPr>
            <p:ph type="hdr" idx="3"/>
          </p:nvPr>
        </p:nvSpPr>
        <p:spPr>
          <a:xfrm>
            <a:off x="0" y="0"/>
            <a:ext cx="2973387" cy="455612"/>
          </a:xfrm>
          <a:prstGeom prst="rect">
            <a:avLst/>
          </a:prstGeom>
          <a:noFill/>
          <a:ln>
            <a:noFill/>
          </a:ln>
        </p:spPr>
        <p:txBody>
          <a:bodyPr spcFirstLastPara="1" wrap="square" lIns="91425" tIns="91425" rIns="91425" bIns="91425" anchor="t" anchorCtr="0">
            <a:noAutofit/>
          </a:bodyPr>
          <a:lstStyle>
            <a:lvl1pPr marL="0" marR="0" lvl="0" indent="-88900" algn="l" rtl="0">
              <a:lnSpc>
                <a:spcPct val="93000"/>
              </a:lnSpc>
              <a:spcBef>
                <a:spcPts val="0"/>
              </a:spcBef>
              <a:spcAft>
                <a:spcPts val="0"/>
              </a:spcAft>
              <a:buSzPts val="1400"/>
              <a:buChar char="●"/>
              <a:defRPr sz="1400" b="0" i="0" u="none" strike="noStrike" cap="none">
                <a:solidFill>
                  <a:srgbClr val="000000"/>
                </a:solidFill>
                <a:latin typeface="Times New Roman"/>
                <a:ea typeface="Times New Roman"/>
                <a:cs typeface="Times New Roman"/>
                <a:sym typeface="Times New Roman"/>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6" name="Google Shape;6;n"/>
          <p:cNvSpPr txBox="1">
            <a:spLocks noGrp="1"/>
          </p:cNvSpPr>
          <p:nvPr>
            <p:ph type="dt" idx="10"/>
          </p:nvPr>
        </p:nvSpPr>
        <p:spPr>
          <a:xfrm>
            <a:off x="3881437" y="0"/>
            <a:ext cx="2973387" cy="455612"/>
          </a:xfrm>
          <a:prstGeom prst="rect">
            <a:avLst/>
          </a:prstGeom>
          <a:noFill/>
          <a:ln>
            <a:noFill/>
          </a:ln>
        </p:spPr>
        <p:txBody>
          <a:bodyPr spcFirstLastPara="1" wrap="square" lIns="91425" tIns="91425" rIns="91425" bIns="91425" anchor="t" anchorCtr="0">
            <a:noAutofit/>
          </a:bodyPr>
          <a:lstStyle>
            <a:lvl1pPr marL="0" marR="0" lvl="0" indent="-88900" algn="r" rtl="0">
              <a:lnSpc>
                <a:spcPct val="93000"/>
              </a:lnSpc>
              <a:spcBef>
                <a:spcPts val="0"/>
              </a:spcBef>
              <a:spcAft>
                <a:spcPts val="0"/>
              </a:spcAft>
              <a:buSzPts val="1400"/>
              <a:buChar char="●"/>
              <a:defRPr sz="1400" b="0" i="0" u="none" strike="noStrike" cap="none">
                <a:solidFill>
                  <a:srgbClr val="000000"/>
                </a:solidFill>
                <a:latin typeface="Times New Roman"/>
                <a:ea typeface="Times New Roman"/>
                <a:cs typeface="Times New Roman"/>
                <a:sym typeface="Times New Roman"/>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7" name="Google Shape;7;n"/>
          <p:cNvSpPr txBox="1">
            <a:spLocks noGrp="1"/>
          </p:cNvSpPr>
          <p:nvPr>
            <p:ph type="ftr" idx="11"/>
          </p:nvPr>
        </p:nvSpPr>
        <p:spPr>
          <a:xfrm>
            <a:off x="0" y="8686800"/>
            <a:ext cx="2973387" cy="455612"/>
          </a:xfrm>
          <a:prstGeom prst="rect">
            <a:avLst/>
          </a:prstGeom>
          <a:noFill/>
          <a:ln>
            <a:noFill/>
          </a:ln>
        </p:spPr>
        <p:txBody>
          <a:bodyPr spcFirstLastPara="1" wrap="square" lIns="91425" tIns="91425" rIns="91425" bIns="91425" anchor="b" anchorCtr="0">
            <a:noAutofit/>
          </a:bodyPr>
          <a:lstStyle>
            <a:lvl1pPr marL="0" marR="0" lvl="0" indent="-88900" algn="l" rtl="0">
              <a:lnSpc>
                <a:spcPct val="93000"/>
              </a:lnSpc>
              <a:spcBef>
                <a:spcPts val="0"/>
              </a:spcBef>
              <a:spcAft>
                <a:spcPts val="0"/>
              </a:spcAft>
              <a:buSzPts val="1400"/>
              <a:buChar char="●"/>
              <a:defRPr sz="1400" b="0" i="0" u="none" strike="noStrike" cap="none">
                <a:solidFill>
                  <a:srgbClr val="000000"/>
                </a:solidFill>
                <a:latin typeface="Times New Roman"/>
                <a:ea typeface="Times New Roman"/>
                <a:cs typeface="Times New Roman"/>
                <a:sym typeface="Times New Roman"/>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8" name="Google Shape;8;n"/>
          <p:cNvSpPr txBox="1">
            <a:spLocks noGrp="1"/>
          </p:cNvSpPr>
          <p:nvPr>
            <p:ph type="sldNum" idx="12"/>
          </p:nvPr>
        </p:nvSpPr>
        <p:spPr>
          <a:xfrm>
            <a:off x="3881437" y="8686800"/>
            <a:ext cx="2973387" cy="455612"/>
          </a:xfrm>
          <a:prstGeom prst="rect">
            <a:avLst/>
          </a:prstGeom>
          <a:noFill/>
          <a:ln>
            <a:noFill/>
          </a:ln>
        </p:spPr>
        <p:txBody>
          <a:bodyPr spcFirstLastPara="1" wrap="square" lIns="91425" tIns="91425" rIns="91425" bIns="91425" anchor="b" anchorCtr="0">
            <a:noAutofit/>
          </a:bodyPr>
          <a:lstStyle/>
          <a:p>
            <a:pPr marL="0" marR="0" lvl="0" indent="-88900" algn="r" rtl="0">
              <a:lnSpc>
                <a:spcPct val="93000"/>
              </a:lnSpc>
              <a:spcBef>
                <a:spcPts val="0"/>
              </a:spcBef>
              <a:spcAft>
                <a:spcPts val="0"/>
              </a:spcAft>
              <a:buSzPts val="1400"/>
              <a:buChar char="●"/>
            </a:pPr>
            <a:endParaRPr sz="1400" b="0" i="0" u="none" strike="noStrike" cap="none" dirty="0">
              <a:solidFill>
                <a:srgbClr val="000000"/>
              </a:solidFill>
              <a:latin typeface="Times New Roman"/>
              <a:ea typeface="Times New Roman"/>
              <a:cs typeface="Times New Roman"/>
              <a:sym typeface="Times New Roman"/>
            </a:endParaRPr>
          </a:p>
          <a:p>
            <a:pPr marL="0" lvl="1" indent="-88900" algn="l" rtl="0">
              <a:spcBef>
                <a:spcPts val="0"/>
              </a:spcBef>
              <a:spcAft>
                <a:spcPts val="0"/>
              </a:spcAft>
              <a:buSzPts val="1400"/>
              <a:buChar char="○"/>
            </a:pPr>
            <a:endParaRPr dirty="0"/>
          </a:p>
          <a:p>
            <a:pPr marL="0" lvl="2" indent="-88900" algn="l" rtl="0">
              <a:spcBef>
                <a:spcPts val="0"/>
              </a:spcBef>
              <a:spcAft>
                <a:spcPts val="0"/>
              </a:spcAft>
              <a:buSzPts val="1400"/>
              <a:buChar char="■"/>
            </a:pPr>
            <a:endParaRPr dirty="0"/>
          </a:p>
          <a:p>
            <a:pPr marL="0" lvl="3" indent="-88900" algn="l" rtl="0">
              <a:spcBef>
                <a:spcPts val="0"/>
              </a:spcBef>
              <a:spcAft>
                <a:spcPts val="0"/>
              </a:spcAft>
              <a:buSzPts val="1400"/>
              <a:buChar char="●"/>
            </a:pPr>
            <a:endParaRPr dirty="0"/>
          </a:p>
          <a:p>
            <a:pPr marL="0" lvl="4" indent="-88900" algn="l" rtl="0">
              <a:spcBef>
                <a:spcPts val="0"/>
              </a:spcBef>
              <a:spcAft>
                <a:spcPts val="0"/>
              </a:spcAft>
              <a:buSzPts val="1400"/>
              <a:buChar char="○"/>
            </a:pPr>
            <a:endParaRPr dirty="0"/>
          </a:p>
          <a:p>
            <a:pPr marL="0" lvl="5" indent="-88900" algn="l" rtl="0">
              <a:spcBef>
                <a:spcPts val="0"/>
              </a:spcBef>
              <a:spcAft>
                <a:spcPts val="0"/>
              </a:spcAft>
              <a:buSzPts val="1400"/>
              <a:buChar char="■"/>
            </a:pPr>
            <a:endParaRPr dirty="0"/>
          </a:p>
          <a:p>
            <a:pPr marL="0" lvl="6" indent="-88900" algn="l" rtl="0">
              <a:spcBef>
                <a:spcPts val="0"/>
              </a:spcBef>
              <a:spcAft>
                <a:spcPts val="0"/>
              </a:spcAft>
              <a:buSzPts val="1400"/>
              <a:buChar char="●"/>
            </a:pPr>
            <a:endParaRPr dirty="0"/>
          </a:p>
          <a:p>
            <a:pPr marL="0" lvl="7" indent="-88900" algn="l" rtl="0">
              <a:spcBef>
                <a:spcPts val="0"/>
              </a:spcBef>
              <a:spcAft>
                <a:spcPts val="0"/>
              </a:spcAft>
              <a:buSzPts val="1400"/>
              <a:buChar char="○"/>
            </a:pPr>
            <a:endParaRPr dirty="0"/>
          </a:p>
          <a:p>
            <a:pPr marL="0" lvl="8" indent="-88900" algn="l" rtl="0">
              <a:spcBef>
                <a:spcPts val="0"/>
              </a:spcBef>
              <a:spcAft>
                <a:spcPts val="0"/>
              </a:spcAft>
              <a:buSzPts val="1400"/>
              <a:buChar char="■"/>
            </a:pPr>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e0dcb65f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e0dcb65f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9793fa8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89793fa8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b6e01bfc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b6e01bfce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319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406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99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96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bd2785a2_1_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61" name="Google Shape;161;g21bd2785a2_1_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62" name="Google Shape;162;g21bd2785a2_1_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g21bd2785a2_1_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d4ba964e_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d4ba964e_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6e01bfc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b6e01bfc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6e01bfc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b6e01bfc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61384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6e01bfc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b6e01bfce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406272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10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66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6fdfab81_0_34:notes"/>
          <p:cNvSpPr/>
          <p:nvPr/>
        </p:nvSpPr>
        <p:spPr>
          <a:xfrm>
            <a:off x="1143000" y="695325"/>
            <a:ext cx="4572000" cy="34290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1" name="Google Shape;151;g2b6fdfab81_0_3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p>
        </p:txBody>
      </p:sp>
      <p:sp>
        <p:nvSpPr>
          <p:cNvPr id="152" name="Google Shape;152;g2b6fdfab81_0_34:notes"/>
          <p:cNvSpPr txBox="1">
            <a:spLocks noGrp="1"/>
          </p:cNvSpPr>
          <p:nvPr>
            <p:ph type="body" idx="1"/>
          </p:nvPr>
        </p:nvSpPr>
        <p:spPr>
          <a:xfrm>
            <a:off x="685800" y="4343400"/>
            <a:ext cx="5484900" cy="41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g2b6fdfab81_0_34:notes"/>
          <p:cNvSpPr>
            <a:spLocks noGrp="1" noRot="1" noChangeAspect="1"/>
          </p:cNvSpPr>
          <p:nvPr>
            <p:ph type="sldImg" idx="2"/>
          </p:nvPr>
        </p:nvSpPr>
        <p:spPr>
          <a:xfrm>
            <a:off x="1143000" y="695325"/>
            <a:ext cx="4570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16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subTitle" idx="1"/>
          </p:nvPr>
        </p:nvSpPr>
        <p:spPr>
          <a:xfrm>
            <a:off x="685800" y="3786738"/>
            <a:ext cx="7772400" cy="104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
        <p:nvSpPr>
          <p:cNvPr id="14" name="Google Shape;14;p2"/>
          <p:cNvSpPr txBox="1">
            <a:spLocks noGrp="1"/>
          </p:cNvSpPr>
          <p:nvPr>
            <p:ph type="ctrTitle"/>
          </p:nvPr>
        </p:nvSpPr>
        <p:spPr>
          <a:xfrm>
            <a:off x="685800" y="2111123"/>
            <a:ext cx="7772400" cy="15465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20" name="Google Shape;20;p4"/>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 name="Google Shape;21;p4"/>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
        <p:cNvGrpSpPr/>
        <p:nvPr/>
      </p:nvGrpSpPr>
      <p:grpSpPr>
        <a:xfrm>
          <a:off x="0" y="0"/>
          <a:ext cx="0" cy="0"/>
          <a:chOff x="0" y="0"/>
          <a:chExt cx="0" cy="0"/>
        </a:xfrm>
      </p:grpSpPr>
      <p:sp>
        <p:nvSpPr>
          <p:cNvPr id="25" name="Google Shape;25;p6"/>
          <p:cNvSpPr txBox="1">
            <a:spLocks noGrp="1"/>
          </p:cNvSpPr>
          <p:nvPr>
            <p:ph type="body" idx="1"/>
          </p:nvPr>
        </p:nvSpPr>
        <p:spPr>
          <a:xfrm>
            <a:off x="457200" y="5875079"/>
            <a:ext cx="8229600" cy="692700"/>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1">
  <p:cSld name="TITLE_1">
    <p:bg>
      <p:bgPr>
        <a:solidFill>
          <a:srgbClr val="FFFFFF"/>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subTitle" idx="1"/>
          </p:nvPr>
        </p:nvSpPr>
        <p:spPr>
          <a:xfrm>
            <a:off x="5681662" y="4967287"/>
            <a:ext cx="3210000" cy="1152600"/>
          </a:xfrm>
          <a:prstGeom prst="rect">
            <a:avLst/>
          </a:prstGeom>
          <a:noFill/>
          <a:ln>
            <a:noFill/>
          </a:ln>
        </p:spPr>
        <p:txBody>
          <a:bodyPr spcFirstLastPara="1" wrap="square" lIns="91425" tIns="91425" rIns="91425" bIns="91425" anchor="t" anchorCtr="0">
            <a:noAutofit/>
          </a:bodyPr>
          <a:lstStyle>
            <a:lvl1pPr marL="0" marR="0" lvl="0" indent="-190500" algn="l" rtl="0">
              <a:lnSpc>
                <a:spcPct val="100000"/>
              </a:lnSpc>
              <a:spcBef>
                <a:spcPts val="0"/>
              </a:spcBef>
              <a:spcAft>
                <a:spcPts val="0"/>
              </a:spcAft>
              <a:buSzPts val="3000"/>
              <a:buChar char="●"/>
              <a:defRPr sz="2400" b="0" i="0" u="none" strike="noStrike" cap="none">
                <a:solidFill>
                  <a:srgbClr val="666666"/>
                </a:solidFill>
                <a:latin typeface="Arial"/>
                <a:ea typeface="Arial"/>
                <a:cs typeface="Arial"/>
                <a:sym typeface="Arial"/>
              </a:defRPr>
            </a:lvl1pPr>
            <a:lvl2pPr lvl="1" rtl="0">
              <a:spcBef>
                <a:spcPts val="0"/>
              </a:spcBef>
              <a:spcAft>
                <a:spcPts val="0"/>
              </a:spcAft>
              <a:buSzPts val="2400"/>
              <a:buChar char="○"/>
              <a:defRPr/>
            </a:lvl2pPr>
            <a:lvl3pPr lvl="2" rtl="0">
              <a:spcBef>
                <a:spcPts val="0"/>
              </a:spcBef>
              <a:spcAft>
                <a:spcPts val="0"/>
              </a:spcAft>
              <a:buSzPts val="2400"/>
              <a:buChar char="■"/>
              <a:defRPr/>
            </a:lvl3pPr>
            <a:lvl4pPr lvl="3" rtl="0">
              <a:spcBef>
                <a:spcPts val="0"/>
              </a:spcBef>
              <a:spcAft>
                <a:spcPts val="0"/>
              </a:spcAft>
              <a:buSzPts val="1800"/>
              <a:buChar char="●"/>
              <a:defRPr/>
            </a:lvl4pPr>
            <a:lvl5pPr lvl="4" rtl="0">
              <a:spcBef>
                <a:spcPts val="0"/>
              </a:spcBef>
              <a:spcAft>
                <a:spcPts val="0"/>
              </a:spcAft>
              <a:buSzPts val="1800"/>
              <a:buChar char="○"/>
              <a:defRPr/>
            </a:lvl5pPr>
            <a:lvl6pPr lvl="5" rtl="0">
              <a:spcBef>
                <a:spcPts val="0"/>
              </a:spcBef>
              <a:spcAft>
                <a:spcPts val="0"/>
              </a:spcAft>
              <a:buSzPts val="1800"/>
              <a:buChar char="■"/>
              <a:defRPr/>
            </a:lvl6pPr>
            <a:lvl7pPr lvl="6" rtl="0">
              <a:spcBef>
                <a:spcPts val="0"/>
              </a:spcBef>
              <a:spcAft>
                <a:spcPts val="0"/>
              </a:spcAft>
              <a:buSzPts val="1800"/>
              <a:buChar char="●"/>
              <a:defRPr/>
            </a:lvl7pPr>
            <a:lvl8pPr lvl="7" rtl="0">
              <a:spcBef>
                <a:spcPts val="0"/>
              </a:spcBef>
              <a:spcAft>
                <a:spcPts val="0"/>
              </a:spcAft>
              <a:buSzPts val="1800"/>
              <a:buChar char="○"/>
              <a:defRPr/>
            </a:lvl8pPr>
            <a:lvl9pPr lvl="8" rtl="0">
              <a:spcBef>
                <a:spcPts val="0"/>
              </a:spcBef>
              <a:spcAft>
                <a:spcPts val="0"/>
              </a:spcAft>
              <a:buSzPts val="1800"/>
              <a:buChar char="■"/>
              <a:defRPr/>
            </a:lvl9pPr>
          </a:lstStyle>
          <a:p>
            <a:endParaRPr/>
          </a:p>
        </p:txBody>
      </p:sp>
      <p:sp>
        <p:nvSpPr>
          <p:cNvPr id="29" name="Google Shape;29;p8"/>
          <p:cNvSpPr txBox="1">
            <a:spLocks noGrp="1"/>
          </p:cNvSpPr>
          <p:nvPr>
            <p:ph type="title"/>
          </p:nvPr>
        </p:nvSpPr>
        <p:spPr>
          <a:xfrm>
            <a:off x="822325" y="2743200"/>
            <a:ext cx="7496100" cy="1095300"/>
          </a:xfrm>
          <a:prstGeom prst="rect">
            <a:avLst/>
          </a:prstGeom>
          <a:noFill/>
          <a:ln>
            <a:noFill/>
          </a:ln>
        </p:spPr>
        <p:txBody>
          <a:bodyPr spcFirstLastPara="1" wrap="square" lIns="91425" tIns="91425" rIns="91425" bIns="91425" anchor="t" anchorCtr="0">
            <a:noAutofit/>
          </a:bodyPr>
          <a:lstStyle>
            <a:lvl1pPr lvl="0" algn="l" rtl="0">
              <a:lnSpc>
                <a:spcPct val="93000"/>
              </a:lnSpc>
              <a:spcBef>
                <a:spcPts val="0"/>
              </a:spcBef>
              <a:spcAft>
                <a:spcPts val="0"/>
              </a:spcAft>
              <a:buSzPts val="3600"/>
              <a:buNone/>
              <a:defRPr sz="1400">
                <a:solidFill>
                  <a:srgbClr val="000000"/>
                </a:solidFill>
                <a:latin typeface="Arial"/>
                <a:ea typeface="Arial"/>
                <a:cs typeface="Arial"/>
                <a:sym typeface="Arial"/>
              </a:defRPr>
            </a:lvl1pPr>
            <a:lvl2pPr marL="742950" lvl="1" indent="-285750" algn="l" rtl="0">
              <a:lnSpc>
                <a:spcPct val="93000"/>
              </a:lnSpc>
              <a:spcBef>
                <a:spcPts val="0"/>
              </a:spcBef>
              <a:spcAft>
                <a:spcPts val="0"/>
              </a:spcAft>
              <a:buSzPts val="3600"/>
              <a:buNone/>
              <a:defRPr sz="1400">
                <a:solidFill>
                  <a:srgbClr val="000000"/>
                </a:solidFill>
                <a:latin typeface="Arial"/>
                <a:ea typeface="Arial"/>
                <a:cs typeface="Arial"/>
                <a:sym typeface="Arial"/>
              </a:defRPr>
            </a:lvl2pPr>
            <a:lvl3pPr marL="1143000" lvl="2"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3pPr>
            <a:lvl4pPr marL="1600200" lvl="3"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4pPr>
            <a:lvl5pPr marL="2057400" lvl="4"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5pPr>
            <a:lvl6pPr marL="2514600" lvl="5"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6pPr>
            <a:lvl7pPr marL="2971800" lvl="6"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7pPr>
            <a:lvl8pPr marL="3429000" lvl="7"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8pPr>
            <a:lvl9pPr marL="3886200" lvl="8" indent="-228600" algn="l" rtl="0">
              <a:lnSpc>
                <a:spcPct val="93000"/>
              </a:lnSpc>
              <a:spcBef>
                <a:spcPts val="0"/>
              </a:spcBef>
              <a:spcAft>
                <a:spcPts val="0"/>
              </a:spcAft>
              <a:buSzPts val="3600"/>
              <a:buNone/>
              <a:defRPr sz="1400">
                <a:solidFill>
                  <a:srgbClr val="000000"/>
                </a:solidFill>
                <a:latin typeface="Arial"/>
                <a:ea typeface="Arial"/>
                <a:cs typeface="Arial"/>
                <a:sym typeface="Arial"/>
              </a:defRPr>
            </a:lvl9pPr>
          </a:lstStyle>
          <a:p>
            <a:endParaRPr/>
          </a:p>
        </p:txBody>
      </p:sp>
      <p:sp>
        <p:nvSpPr>
          <p:cNvPr id="30" name="Google Shape;30;p8"/>
          <p:cNvSpPr txBox="1">
            <a:spLocks noGrp="1"/>
          </p:cNvSpPr>
          <p:nvPr>
            <p:ph type="body" idx="2"/>
          </p:nvPr>
        </p:nvSpPr>
        <p:spPr>
          <a:xfrm>
            <a:off x="457200" y="1604962"/>
            <a:ext cx="8045400" cy="3976800"/>
          </a:xfrm>
          <a:prstGeom prst="rect">
            <a:avLst/>
          </a:prstGeom>
          <a:noFill/>
          <a:ln>
            <a:noFill/>
          </a:ln>
        </p:spPr>
        <p:txBody>
          <a:bodyPr spcFirstLastPara="1" wrap="square" lIns="91425" tIns="91425" rIns="91425" bIns="91425" anchor="t" anchorCtr="0">
            <a:noAutofit/>
          </a:bodyPr>
          <a:lstStyle>
            <a:lvl1pPr marL="457200" lvl="0" indent="-419100" algn="l" rtl="0">
              <a:lnSpc>
                <a:spcPct val="93000"/>
              </a:lnSpc>
              <a:spcBef>
                <a:spcPts val="0"/>
              </a:spcBef>
              <a:spcAft>
                <a:spcPts val="0"/>
              </a:spcAft>
              <a:buSzPts val="3000"/>
              <a:buChar char="●"/>
              <a:defRPr sz="1400">
                <a:solidFill>
                  <a:srgbClr val="000000"/>
                </a:solidFill>
                <a:latin typeface="Arial"/>
                <a:ea typeface="Arial"/>
                <a:cs typeface="Arial"/>
                <a:sym typeface="Arial"/>
              </a:defRPr>
            </a:lvl1pPr>
            <a:lvl2pPr marL="914400" lvl="1" indent="-381000" algn="l" rtl="0">
              <a:lnSpc>
                <a:spcPct val="93000"/>
              </a:lnSpc>
              <a:spcBef>
                <a:spcPts val="0"/>
              </a:spcBef>
              <a:spcAft>
                <a:spcPts val="0"/>
              </a:spcAft>
              <a:buSzPts val="2400"/>
              <a:buChar char="○"/>
              <a:defRPr sz="1400">
                <a:solidFill>
                  <a:srgbClr val="000000"/>
                </a:solidFill>
                <a:latin typeface="Arial"/>
                <a:ea typeface="Arial"/>
                <a:cs typeface="Arial"/>
                <a:sym typeface="Arial"/>
              </a:defRPr>
            </a:lvl2pPr>
            <a:lvl3pPr marL="1371600" lvl="2" indent="-381000" algn="l" rtl="0">
              <a:lnSpc>
                <a:spcPct val="93000"/>
              </a:lnSpc>
              <a:spcBef>
                <a:spcPts val="0"/>
              </a:spcBef>
              <a:spcAft>
                <a:spcPts val="0"/>
              </a:spcAft>
              <a:buSzPts val="2400"/>
              <a:buChar char="■"/>
              <a:defRPr sz="1400">
                <a:solidFill>
                  <a:srgbClr val="000000"/>
                </a:solidFill>
                <a:latin typeface="Arial"/>
                <a:ea typeface="Arial"/>
                <a:cs typeface="Arial"/>
                <a:sym typeface="Arial"/>
              </a:defRPr>
            </a:lvl3pPr>
            <a:lvl4pPr marL="1828800" lvl="3" indent="-342900" algn="l" rtl="0">
              <a:lnSpc>
                <a:spcPct val="93000"/>
              </a:lnSpc>
              <a:spcBef>
                <a:spcPts val="0"/>
              </a:spcBef>
              <a:spcAft>
                <a:spcPts val="0"/>
              </a:spcAft>
              <a:buSzPts val="1800"/>
              <a:buChar char="●"/>
              <a:defRPr sz="1400">
                <a:solidFill>
                  <a:srgbClr val="000000"/>
                </a:solidFill>
                <a:latin typeface="Arial"/>
                <a:ea typeface="Arial"/>
                <a:cs typeface="Arial"/>
                <a:sym typeface="Arial"/>
              </a:defRPr>
            </a:lvl4pPr>
            <a:lvl5pPr marL="2286000" lvl="4" indent="-342900" algn="l" rtl="0">
              <a:lnSpc>
                <a:spcPct val="93000"/>
              </a:lnSpc>
              <a:spcBef>
                <a:spcPts val="0"/>
              </a:spcBef>
              <a:spcAft>
                <a:spcPts val="0"/>
              </a:spcAft>
              <a:buSzPts val="1800"/>
              <a:buChar char="○"/>
              <a:defRPr sz="2000">
                <a:solidFill>
                  <a:srgbClr val="000000"/>
                </a:solidFill>
                <a:latin typeface="Arial"/>
                <a:ea typeface="Arial"/>
                <a:cs typeface="Arial"/>
                <a:sym typeface="Arial"/>
              </a:defRPr>
            </a:lvl5pPr>
            <a:lvl6pPr marL="2743200" lvl="5" indent="-342900" algn="l" rtl="0">
              <a:lnSpc>
                <a:spcPct val="93000"/>
              </a:lnSpc>
              <a:spcBef>
                <a:spcPts val="0"/>
              </a:spcBef>
              <a:spcAft>
                <a:spcPts val="0"/>
              </a:spcAft>
              <a:buSzPts val="1800"/>
              <a:buChar char="■"/>
              <a:defRPr sz="1400">
                <a:solidFill>
                  <a:srgbClr val="000000"/>
                </a:solidFill>
                <a:latin typeface="Arial"/>
                <a:ea typeface="Arial"/>
                <a:cs typeface="Arial"/>
                <a:sym typeface="Arial"/>
              </a:defRPr>
            </a:lvl6pPr>
            <a:lvl7pPr marL="3200400" lvl="6" indent="-342900" algn="l" rtl="0">
              <a:lnSpc>
                <a:spcPct val="93000"/>
              </a:lnSpc>
              <a:spcBef>
                <a:spcPts val="0"/>
              </a:spcBef>
              <a:spcAft>
                <a:spcPts val="0"/>
              </a:spcAft>
              <a:buSzPts val="1800"/>
              <a:buChar char="●"/>
              <a:defRPr sz="1400">
                <a:solidFill>
                  <a:srgbClr val="000000"/>
                </a:solidFill>
                <a:latin typeface="Arial"/>
                <a:ea typeface="Arial"/>
                <a:cs typeface="Arial"/>
                <a:sym typeface="Arial"/>
              </a:defRPr>
            </a:lvl7pPr>
            <a:lvl8pPr marL="3657600" lvl="7" indent="-342900" algn="l" rtl="0">
              <a:lnSpc>
                <a:spcPct val="93000"/>
              </a:lnSpc>
              <a:spcBef>
                <a:spcPts val="0"/>
              </a:spcBef>
              <a:spcAft>
                <a:spcPts val="0"/>
              </a:spcAft>
              <a:buSzPts val="1800"/>
              <a:buChar char="○"/>
              <a:defRPr sz="1400">
                <a:solidFill>
                  <a:srgbClr val="000000"/>
                </a:solidFill>
                <a:latin typeface="Arial"/>
                <a:ea typeface="Arial"/>
                <a:cs typeface="Arial"/>
                <a:sym typeface="Arial"/>
              </a:defRPr>
            </a:lvl8pPr>
            <a:lvl9pPr marL="4114800" lvl="8" indent="-342900" algn="l" rtl="0">
              <a:lnSpc>
                <a:spcPct val="93000"/>
              </a:lnSpc>
              <a:spcBef>
                <a:spcPts val="0"/>
              </a:spcBef>
              <a:spcAft>
                <a:spcPts val="0"/>
              </a:spcAft>
              <a:buSzPts val="1800"/>
              <a:buChar char="■"/>
              <a:defRPr sz="1400">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lvl="1" indent="-381000" algn="l" rtl="0">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lvl="2" indent="-381000" algn="l" rtl="0">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lvl="3"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lvl="4"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lvl="5"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lvl="6"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lvl="7"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lvl="8"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m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tm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rsierra@us.e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opengnsys.e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tmp"/><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9"/>
          <p:cNvPicPr preferRelativeResize="0"/>
          <p:nvPr/>
        </p:nvPicPr>
        <p:blipFill>
          <a:blip r:embed="rId3">
            <a:alphaModFix/>
          </a:blip>
          <a:stretch>
            <a:fillRect/>
          </a:stretch>
        </p:blipFill>
        <p:spPr>
          <a:xfrm>
            <a:off x="292675" y="425790"/>
            <a:ext cx="5134757" cy="6006420"/>
          </a:xfrm>
          <a:prstGeom prst="rect">
            <a:avLst/>
          </a:prstGeom>
          <a:noFill/>
          <a:ln>
            <a:noFill/>
          </a:ln>
        </p:spPr>
      </p:pic>
      <p:pic>
        <p:nvPicPr>
          <p:cNvPr id="36" name="Google Shape;36;p9" descr="logoopengnsys.png"/>
          <p:cNvPicPr preferRelativeResize="0"/>
          <p:nvPr/>
        </p:nvPicPr>
        <p:blipFill>
          <a:blip r:embed="rId4">
            <a:alphaModFix/>
          </a:blip>
          <a:stretch>
            <a:fillRect/>
          </a:stretch>
        </p:blipFill>
        <p:spPr>
          <a:xfrm>
            <a:off x="5726586" y="1432750"/>
            <a:ext cx="3194325" cy="1488275"/>
          </a:xfrm>
          <a:prstGeom prst="rect">
            <a:avLst/>
          </a:prstGeom>
          <a:noFill/>
          <a:ln>
            <a:noFill/>
          </a:ln>
        </p:spPr>
      </p:pic>
      <p:pic>
        <p:nvPicPr>
          <p:cNvPr id="3" name="Imagen 2" descr="Imagen que contiene Texto&#10;&#10;Descripción generada automáticamente">
            <a:extLst>
              <a:ext uri="{FF2B5EF4-FFF2-40B4-BE49-F238E27FC236}">
                <a16:creationId xmlns:a16="http://schemas.microsoft.com/office/drawing/2014/main" id="{E20B7205-43F6-6992-79FD-41E845826BAB}"/>
              </a:ext>
            </a:extLst>
          </p:cNvPr>
          <p:cNvPicPr>
            <a:picLocks noChangeAspect="1"/>
          </p:cNvPicPr>
          <p:nvPr/>
        </p:nvPicPr>
        <p:blipFill>
          <a:blip r:embed="rId5"/>
          <a:stretch>
            <a:fillRect/>
          </a:stretch>
        </p:blipFill>
        <p:spPr>
          <a:xfrm>
            <a:off x="6829349" y="3936976"/>
            <a:ext cx="1362193" cy="19367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pic>
        <p:nvPicPr>
          <p:cNvPr id="134" name="Google Shape;134;p16"/>
          <p:cNvPicPr preferRelativeResize="0"/>
          <p:nvPr/>
        </p:nvPicPr>
        <p:blipFill>
          <a:blip r:embed="rId3">
            <a:alphaModFix/>
          </a:blip>
          <a:stretch>
            <a:fillRect/>
          </a:stretch>
        </p:blipFill>
        <p:spPr>
          <a:xfrm>
            <a:off x="1463040" y="91440"/>
            <a:ext cx="7625002" cy="631553"/>
          </a:xfrm>
          <a:prstGeom prst="rect">
            <a:avLst/>
          </a:prstGeom>
          <a:noFill/>
          <a:ln>
            <a:noFill/>
          </a:ln>
        </p:spPr>
      </p:pic>
      <p:sp>
        <p:nvSpPr>
          <p:cNvPr id="135" name="Google Shape;135;p16"/>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Mapa de </a:t>
            </a:r>
            <a:r>
              <a:rPr lang="es-ES" sz="3000" b="1" dirty="0">
                <a:solidFill>
                  <a:srgbClr val="FFFFFF"/>
                </a:solidFill>
              </a:rPr>
              <a:t>implantación</a:t>
            </a:r>
          </a:p>
        </p:txBody>
      </p:sp>
      <p:pic>
        <p:nvPicPr>
          <p:cNvPr id="136" name="Google Shape;136;p16"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pic>
        <p:nvPicPr>
          <p:cNvPr id="7" name="Imagen 6" descr="Mapa&#10;&#10;Descripción generada automáticamente">
            <a:extLst>
              <a:ext uri="{FF2B5EF4-FFF2-40B4-BE49-F238E27FC236}">
                <a16:creationId xmlns:a16="http://schemas.microsoft.com/office/drawing/2014/main" id="{0FB740C0-A0CD-FAF1-7CCA-AB97F9869D5B}"/>
              </a:ext>
            </a:extLst>
          </p:cNvPr>
          <p:cNvPicPr>
            <a:picLocks noChangeAspect="1"/>
          </p:cNvPicPr>
          <p:nvPr/>
        </p:nvPicPr>
        <p:blipFill>
          <a:blip r:embed="rId5"/>
          <a:stretch>
            <a:fillRect/>
          </a:stretch>
        </p:blipFill>
        <p:spPr>
          <a:xfrm>
            <a:off x="807901" y="1009474"/>
            <a:ext cx="7587130" cy="56874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2"/>
        <p:cNvGrpSpPr/>
        <p:nvPr/>
      </p:nvGrpSpPr>
      <p:grpSpPr>
        <a:xfrm>
          <a:off x="0" y="0"/>
          <a:ext cx="0" cy="0"/>
          <a:chOff x="0" y="0"/>
          <a:chExt cx="0" cy="0"/>
        </a:xfrm>
      </p:grpSpPr>
      <p:pic>
        <p:nvPicPr>
          <p:cNvPr id="143" name="Google Shape;143;p17"/>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45" name="Google Shape;145;p17"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3A93F741-D954-2502-4966-078C2D1A8A5B}"/>
              </a:ext>
            </a:extLst>
          </p:cNvPr>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Mapa de implantación</a:t>
            </a:r>
            <a:endParaRPr sz="3000" b="1" dirty="0">
              <a:solidFill>
                <a:srgbClr val="FFFFFF"/>
              </a:solidFill>
            </a:endParaRPr>
          </a:p>
        </p:txBody>
      </p:sp>
      <p:graphicFrame>
        <p:nvGraphicFramePr>
          <p:cNvPr id="3" name="Tabla 2">
            <a:extLst>
              <a:ext uri="{FF2B5EF4-FFF2-40B4-BE49-F238E27FC236}">
                <a16:creationId xmlns:a16="http://schemas.microsoft.com/office/drawing/2014/main" id="{E15A3FAB-FD77-B37C-B200-00AF1C553B8B}"/>
              </a:ext>
            </a:extLst>
          </p:cNvPr>
          <p:cNvGraphicFramePr>
            <a:graphicFrameLocks noGrp="1"/>
          </p:cNvGraphicFramePr>
          <p:nvPr>
            <p:extLst>
              <p:ext uri="{D42A27DB-BD31-4B8C-83A1-F6EECF244321}">
                <p14:modId xmlns:p14="http://schemas.microsoft.com/office/powerpoint/2010/main" val="1197143283"/>
              </p:ext>
            </p:extLst>
          </p:nvPr>
        </p:nvGraphicFramePr>
        <p:xfrm>
          <a:off x="1270536" y="1676847"/>
          <a:ext cx="6208294" cy="563880"/>
        </p:xfrm>
        <a:graphic>
          <a:graphicData uri="http://schemas.openxmlformats.org/drawingml/2006/table">
            <a:tbl>
              <a:tblPr>
                <a:tableStyleId>{5C22544A-7EE6-4342-B048-85BDC9FD1C3A}</a:tableStyleId>
              </a:tblPr>
              <a:tblGrid>
                <a:gridCol w="1437490">
                  <a:extLst>
                    <a:ext uri="{9D8B030D-6E8A-4147-A177-3AD203B41FA5}">
                      <a16:colId xmlns:a16="http://schemas.microsoft.com/office/drawing/2014/main" val="1071327914"/>
                    </a:ext>
                  </a:extLst>
                </a:gridCol>
                <a:gridCol w="2359097">
                  <a:extLst>
                    <a:ext uri="{9D8B030D-6E8A-4147-A177-3AD203B41FA5}">
                      <a16:colId xmlns:a16="http://schemas.microsoft.com/office/drawing/2014/main" val="581595377"/>
                    </a:ext>
                  </a:extLst>
                </a:gridCol>
                <a:gridCol w="2411707">
                  <a:extLst>
                    <a:ext uri="{9D8B030D-6E8A-4147-A177-3AD203B41FA5}">
                      <a16:colId xmlns:a16="http://schemas.microsoft.com/office/drawing/2014/main" val="300970441"/>
                    </a:ext>
                  </a:extLst>
                </a:gridCol>
              </a:tblGrid>
              <a:tr h="182880">
                <a:tc>
                  <a:txBody>
                    <a:bodyPr/>
                    <a:lstStyle/>
                    <a:p>
                      <a:pPr algn="ctr" fontAlgn="b"/>
                      <a:r>
                        <a:rPr lang="es-ES" sz="1800" u="none" strike="noStrike" dirty="0">
                          <a:effectLst/>
                        </a:rPr>
                        <a:t>Instituciones</a:t>
                      </a:r>
                      <a:endParaRPr lang="es-E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800" u="none" strike="noStrike" dirty="0">
                          <a:effectLst/>
                        </a:rPr>
                        <a:t>Nº Labs/aulas</a:t>
                      </a:r>
                      <a:endParaRPr lang="es-ES" sz="1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800" u="none" strike="noStrike" dirty="0">
                          <a:effectLst/>
                        </a:rPr>
                        <a:t>Nº Clientes</a:t>
                      </a:r>
                      <a:endParaRPr lang="es-ES" sz="1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3713099"/>
                  </a:ext>
                </a:extLst>
              </a:tr>
              <a:tr h="182880">
                <a:tc>
                  <a:txBody>
                    <a:bodyPr/>
                    <a:lstStyle/>
                    <a:p>
                      <a:pPr algn="r" fontAlgn="b"/>
                      <a:r>
                        <a:rPr lang="es-ES" sz="1800" u="none" strike="noStrike" dirty="0">
                          <a:effectLst/>
                        </a:rPr>
                        <a:t>25</a:t>
                      </a:r>
                      <a:endParaRPr lang="es-E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800" u="none" strike="noStrike" dirty="0">
                          <a:effectLst/>
                        </a:rPr>
                        <a:t>2558</a:t>
                      </a:r>
                      <a:endParaRPr lang="es-E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s-ES" sz="1800" u="none" strike="noStrike" dirty="0">
                          <a:effectLst/>
                        </a:rPr>
                        <a:t>42.174</a:t>
                      </a:r>
                      <a:endParaRPr lang="es-ES" sz="1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81745766"/>
                  </a:ext>
                </a:extLst>
              </a:tr>
            </a:tbl>
          </a:graphicData>
        </a:graphic>
      </p:graphicFrame>
      <p:graphicFrame>
        <p:nvGraphicFramePr>
          <p:cNvPr id="4" name="Gráfico 3">
            <a:extLst>
              <a:ext uri="{FF2B5EF4-FFF2-40B4-BE49-F238E27FC236}">
                <a16:creationId xmlns:a16="http://schemas.microsoft.com/office/drawing/2014/main" id="{5A84755B-0371-6AD5-F31F-7B7089C64A23}"/>
              </a:ext>
            </a:extLst>
          </p:cNvPr>
          <p:cNvGraphicFramePr>
            <a:graphicFrameLocks/>
          </p:cNvGraphicFramePr>
          <p:nvPr>
            <p:extLst>
              <p:ext uri="{D42A27DB-BD31-4B8C-83A1-F6EECF244321}">
                <p14:modId xmlns:p14="http://schemas.microsoft.com/office/powerpoint/2010/main" val="3688120634"/>
              </p:ext>
            </p:extLst>
          </p:nvPr>
        </p:nvGraphicFramePr>
        <p:xfrm>
          <a:off x="1582403" y="2478359"/>
          <a:ext cx="5886802" cy="394169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UNIDIGITAL</a:t>
            </a:r>
          </a:p>
        </p:txBody>
      </p:sp>
      <p:sp>
        <p:nvSpPr>
          <p:cNvPr id="4" name="CuadroTexto 3">
            <a:extLst>
              <a:ext uri="{FF2B5EF4-FFF2-40B4-BE49-F238E27FC236}">
                <a16:creationId xmlns:a16="http://schemas.microsoft.com/office/drawing/2014/main" id="{07916E6F-C735-CF60-400A-4CFF086816C3}"/>
              </a:ext>
            </a:extLst>
          </p:cNvPr>
          <p:cNvSpPr txBox="1"/>
          <p:nvPr/>
        </p:nvSpPr>
        <p:spPr>
          <a:xfrm>
            <a:off x="289799" y="1181100"/>
            <a:ext cx="7654051" cy="954107"/>
          </a:xfrm>
          <a:prstGeom prst="rect">
            <a:avLst/>
          </a:prstGeom>
          <a:noFill/>
        </p:spPr>
        <p:txBody>
          <a:bodyPr wrap="square" rtlCol="0">
            <a:spAutoFit/>
          </a:bodyPr>
          <a:lstStyle/>
          <a:p>
            <a:r>
              <a:rPr lang="es-ES" dirty="0"/>
              <a:t>OpenGnsys ha accedido a los Fondos UNIDIGITAL con las siguientes Universidades socias:</a:t>
            </a:r>
          </a:p>
          <a:p>
            <a:endParaRPr lang="es-ES" dirty="0"/>
          </a:p>
          <a:p>
            <a:endParaRPr lang="es-ES" dirty="0"/>
          </a:p>
          <a:p>
            <a:endParaRPr lang="es-ES" dirty="0"/>
          </a:p>
        </p:txBody>
      </p:sp>
      <p:pic>
        <p:nvPicPr>
          <p:cNvPr id="1026" name="Picture 2">
            <a:extLst>
              <a:ext uri="{FF2B5EF4-FFF2-40B4-BE49-F238E27FC236}">
                <a16:creationId xmlns:a16="http://schemas.microsoft.com/office/drawing/2014/main" id="{46435267-3AF0-B42E-0F1C-F411A1CC2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13" y="1500187"/>
            <a:ext cx="3019425" cy="904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88FD9CD-3ECE-FF4C-8342-7CF4E3BAF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595436"/>
            <a:ext cx="2095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6E6501A-8BC0-08E7-81CA-A23D767BF1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9519" y="2753528"/>
            <a:ext cx="30194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81331837-380A-D8C1-067D-180BBF13AB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905" y="2903297"/>
            <a:ext cx="20955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59B4EFB-82AE-349A-6143-56FC9D4497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25" y="4257268"/>
            <a:ext cx="2476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4F210679-6A88-AA05-E2D4-C664D4005B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2494" y="5676900"/>
            <a:ext cx="20955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5283191-EB16-867D-22B8-D8522260FD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925" y="5557337"/>
            <a:ext cx="20955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Texto&#10;&#10;Descripción generada automáticamente con confianza media">
            <a:extLst>
              <a:ext uri="{FF2B5EF4-FFF2-40B4-BE49-F238E27FC236}">
                <a16:creationId xmlns:a16="http://schemas.microsoft.com/office/drawing/2014/main" id="{1944325C-04F9-30FD-7881-65735F18737B}"/>
              </a:ext>
            </a:extLst>
          </p:cNvPr>
          <p:cNvPicPr>
            <a:picLocks noChangeAspect="1"/>
          </p:cNvPicPr>
          <p:nvPr/>
        </p:nvPicPr>
        <p:blipFill>
          <a:blip r:embed="rId12"/>
          <a:stretch>
            <a:fillRect/>
          </a:stretch>
        </p:blipFill>
        <p:spPr>
          <a:xfrm>
            <a:off x="4487779" y="4044359"/>
            <a:ext cx="3910263" cy="1302118"/>
          </a:xfrm>
          <a:prstGeom prst="rect">
            <a:avLst/>
          </a:prstGeom>
        </p:spPr>
      </p:pic>
    </p:spTree>
    <p:extLst>
      <p:ext uri="{BB962C8B-B14F-4D97-AF65-F5344CB8AC3E}">
        <p14:creationId xmlns:p14="http://schemas.microsoft.com/office/powerpoint/2010/main" val="311010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UNIDIGITAL</a:t>
            </a:r>
          </a:p>
        </p:txBody>
      </p:sp>
      <p:pic>
        <p:nvPicPr>
          <p:cNvPr id="4100" name="Picture 4">
            <a:extLst>
              <a:ext uri="{FF2B5EF4-FFF2-40B4-BE49-F238E27FC236}">
                <a16:creationId xmlns:a16="http://schemas.microsoft.com/office/drawing/2014/main" id="{BFCAA1E3-A3F1-7F46-8B86-F8268D22E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767" y="857040"/>
            <a:ext cx="4132466" cy="584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4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UNIDIGITAL</a:t>
            </a:r>
          </a:p>
        </p:txBody>
      </p:sp>
      <p:sp>
        <p:nvSpPr>
          <p:cNvPr id="4" name="CuadroTexto 3">
            <a:extLst>
              <a:ext uri="{FF2B5EF4-FFF2-40B4-BE49-F238E27FC236}">
                <a16:creationId xmlns:a16="http://schemas.microsoft.com/office/drawing/2014/main" id="{FCF8B492-6CD2-CD75-8401-187DC107FE75}"/>
              </a:ext>
            </a:extLst>
          </p:cNvPr>
          <p:cNvSpPr txBox="1"/>
          <p:nvPr/>
        </p:nvSpPr>
        <p:spPr>
          <a:xfrm>
            <a:off x="702644" y="814433"/>
            <a:ext cx="7625002" cy="5685467"/>
          </a:xfrm>
          <a:prstGeom prst="rect">
            <a:avLst/>
          </a:prstGeom>
          <a:noFill/>
        </p:spPr>
        <p:txBody>
          <a:bodyPr wrap="square">
            <a:spAutoFit/>
          </a:bodyPr>
          <a:lstStyle/>
          <a:p>
            <a:pPr>
              <a:lnSpc>
                <a:spcPct val="107000"/>
              </a:lnSpc>
              <a:spcAft>
                <a:spcPts val="800"/>
              </a:spcAft>
            </a:pPr>
            <a:r>
              <a:rPr lang="es-ES" sz="2400" kern="100" dirty="0">
                <a:effectLst/>
                <a:latin typeface="Calibri" panose="020F0502020204030204" pitchFamily="34" charset="0"/>
                <a:ea typeface="Calibri" panose="020F0502020204030204" pitchFamily="34" charset="0"/>
                <a:cs typeface="Arial" panose="020B0604020202020204" pitchFamily="34" charset="0"/>
              </a:rPr>
              <a:t>Propuesta de pliegos:</a:t>
            </a:r>
          </a:p>
          <a:p>
            <a:pPr>
              <a:lnSpc>
                <a:spcPct val="107000"/>
              </a:lnSpc>
              <a:spcAft>
                <a:spcPts val="800"/>
              </a:spcAft>
            </a:pPr>
            <a:endParaRPr lang="es-ES" sz="24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Sincronización de imágenes con GIT </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OpenGnsys Core: Frontend y Backend. Renovación de la consola web de gestión</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Mejoras ogLive - Málaga</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Mejoras en el ENGINE. </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Gestión repositorios</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OgAgents de tres sistemas: Windows. Linux y Mac. </a:t>
            </a:r>
          </a:p>
          <a:p>
            <a:pPr marL="342900" indent="-34290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RemotePC. Compatibilidad con UDS 3.5 o superior.</a:t>
            </a:r>
          </a:p>
          <a:p>
            <a:pPr marL="342900" indent="-34290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Formación Symphony , Angular,  Phyton, PHP </a:t>
            </a:r>
          </a:p>
          <a:p>
            <a:pPr>
              <a:lnSpc>
                <a:spcPct val="107000"/>
              </a:lnSpc>
              <a:spcAft>
                <a:spcPts val="800"/>
              </a:spcAft>
            </a:pPr>
            <a:r>
              <a:rPr lang="es-ES" sz="1400" kern="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08215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UNIDIGITAL</a:t>
            </a:r>
          </a:p>
        </p:txBody>
      </p:sp>
      <p:sp>
        <p:nvSpPr>
          <p:cNvPr id="4" name="CuadroTexto 3">
            <a:extLst>
              <a:ext uri="{FF2B5EF4-FFF2-40B4-BE49-F238E27FC236}">
                <a16:creationId xmlns:a16="http://schemas.microsoft.com/office/drawing/2014/main" id="{FCF8B492-6CD2-CD75-8401-187DC107FE75}"/>
              </a:ext>
            </a:extLst>
          </p:cNvPr>
          <p:cNvSpPr txBox="1"/>
          <p:nvPr/>
        </p:nvSpPr>
        <p:spPr>
          <a:xfrm>
            <a:off x="654518" y="988149"/>
            <a:ext cx="7940842" cy="3529749"/>
          </a:xfrm>
          <a:prstGeom prst="rect">
            <a:avLst/>
          </a:prstGeom>
          <a:noFill/>
        </p:spPr>
        <p:txBody>
          <a:bodyPr wrap="square">
            <a:spAutoFit/>
          </a:bodyPr>
          <a:lstStyle/>
          <a:p>
            <a:pPr>
              <a:lnSpc>
                <a:spcPct val="107000"/>
              </a:lnSpc>
              <a:spcAft>
                <a:spcPts val="800"/>
              </a:spcAft>
            </a:pPr>
            <a:r>
              <a:rPr lang="es-ES" sz="2400" kern="100" dirty="0">
                <a:effectLst/>
                <a:latin typeface="Calibri" panose="020F0502020204030204" pitchFamily="34" charset="0"/>
                <a:ea typeface="Calibri" panose="020F0502020204030204" pitchFamily="34" charset="0"/>
                <a:cs typeface="Arial" panose="020B0604020202020204" pitchFamily="34" charset="0"/>
              </a:rPr>
              <a:t>Propuesta de pliegos:</a:t>
            </a:r>
          </a:p>
          <a:p>
            <a:pPr>
              <a:lnSpc>
                <a:spcPct val="107000"/>
              </a:lnSpc>
              <a:spcAft>
                <a:spcPts val="800"/>
              </a:spcAft>
            </a:pPr>
            <a:r>
              <a:rPr lang="es-ES" sz="1400" kern="100" dirty="0">
                <a:effectLst/>
                <a:latin typeface="Calibri" panose="020F050202020403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Nuevo portal proyecto. Migración a RedIris. Documentación y manuales</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Instalador/configurador que Integre los distintos módulos. </a:t>
            </a:r>
          </a:p>
          <a:p>
            <a:pPr marL="285750" indent="-285750">
              <a:lnSpc>
                <a:spcPct val="107000"/>
              </a:lnSpc>
              <a:spcAft>
                <a:spcPts val="800"/>
              </a:spcAft>
              <a:buFont typeface="Arial" panose="020B0604020202020204" pitchFamily="34" charset="0"/>
              <a:buChar char="•"/>
            </a:pPr>
            <a:r>
              <a:rPr lang="es-ES" sz="2400" kern="100" dirty="0">
                <a:effectLst/>
                <a:latin typeface="Calibri" panose="020F0502020204030204" pitchFamily="34" charset="0"/>
                <a:ea typeface="Calibri" panose="020F0502020204030204" pitchFamily="34" charset="0"/>
                <a:cs typeface="Arial" panose="020B0604020202020204" pitchFamily="34" charset="0"/>
              </a:rPr>
              <a:t> Gestión e integración de logs</a:t>
            </a:r>
          </a:p>
          <a:p>
            <a:pPr>
              <a:lnSpc>
                <a:spcPct val="107000"/>
              </a:lnSpc>
              <a:spcAft>
                <a:spcPts val="800"/>
              </a:spcAft>
            </a:pPr>
            <a:endParaRPr lang="es-ES" sz="24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sz="1400" kern="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306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pic>
        <p:nvPicPr>
          <p:cNvPr id="165" name="Google Shape;165;p19"/>
          <p:cNvPicPr preferRelativeResize="0"/>
          <p:nvPr/>
        </p:nvPicPr>
        <p:blipFill>
          <a:blip r:embed="rId3">
            <a:alphaModFix/>
          </a:blip>
          <a:stretch>
            <a:fillRect/>
          </a:stretch>
        </p:blipFill>
        <p:spPr>
          <a:xfrm>
            <a:off x="1463040" y="91440"/>
            <a:ext cx="7625002" cy="631553"/>
          </a:xfrm>
          <a:prstGeom prst="rect">
            <a:avLst/>
          </a:prstGeom>
          <a:noFill/>
          <a:ln>
            <a:noFill/>
          </a:ln>
        </p:spPr>
      </p:pic>
      <p:sp>
        <p:nvSpPr>
          <p:cNvPr id="166" name="Google Shape;166;p19"/>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Gracias</a:t>
            </a:r>
            <a:endParaRPr sz="3000" b="1" dirty="0">
              <a:solidFill>
                <a:srgbClr val="FFFFFF"/>
              </a:solidFill>
            </a:endParaRPr>
          </a:p>
        </p:txBody>
      </p:sp>
      <p:pic>
        <p:nvPicPr>
          <p:cNvPr id="167" name="Google Shape;167;p19"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168" name="Google Shape;168;p19"/>
          <p:cNvSpPr txBox="1"/>
          <p:nvPr/>
        </p:nvSpPr>
        <p:spPr>
          <a:xfrm>
            <a:off x="993000" y="1286938"/>
            <a:ext cx="7158000" cy="299630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t>Agradecimientos</a:t>
            </a:r>
          </a:p>
          <a:p>
            <a:pPr marL="0" lvl="0" indent="0" rtl="0">
              <a:spcBef>
                <a:spcPts val="0"/>
              </a:spcBef>
              <a:spcAft>
                <a:spcPts val="0"/>
              </a:spcAft>
              <a:buNone/>
            </a:pPr>
            <a:endParaRPr lang="en-US" sz="2400" b="1" dirty="0"/>
          </a:p>
          <a:p>
            <a:pPr marL="0" lvl="0" indent="0" rtl="0">
              <a:spcBef>
                <a:spcPts val="0"/>
              </a:spcBef>
              <a:spcAft>
                <a:spcPts val="0"/>
              </a:spcAft>
              <a:buNone/>
            </a:pPr>
            <a:endParaRPr lang="en-US" sz="2400" b="1" dirty="0"/>
          </a:p>
          <a:p>
            <a:pPr marL="0" lvl="0" indent="0" rtl="0">
              <a:spcBef>
                <a:spcPts val="0"/>
              </a:spcBef>
              <a:spcAft>
                <a:spcPts val="0"/>
              </a:spcAft>
              <a:buNone/>
            </a:pPr>
            <a:r>
              <a:rPr lang="en-US" sz="2400" b="1" dirty="0"/>
              <a:t>En especial a RedIRIS y a </a:t>
            </a:r>
            <a:r>
              <a:rPr lang="en-US" sz="2400" b="1" dirty="0" err="1"/>
              <a:t>todos</a:t>
            </a:r>
            <a:r>
              <a:rPr lang="en-US" sz="2400" b="1" dirty="0"/>
              <a:t> </a:t>
            </a:r>
            <a:r>
              <a:rPr lang="es-ES" sz="2400" b="1" dirty="0"/>
              <a:t>los</a:t>
            </a:r>
            <a:r>
              <a:rPr lang="en-US" sz="2400" b="1" dirty="0"/>
              <a:t> </a:t>
            </a:r>
            <a:r>
              <a:rPr lang="es-ES" sz="2400" b="1" dirty="0"/>
              <a:t>integrantes</a:t>
            </a:r>
            <a:r>
              <a:rPr lang="en-US" sz="2400" b="1" dirty="0"/>
              <a:t> del </a:t>
            </a:r>
            <a:r>
              <a:rPr lang="es-ES_tradnl" sz="2400" b="1" dirty="0"/>
              <a:t>grupo</a:t>
            </a:r>
            <a:r>
              <a:rPr lang="en-US" sz="2400" b="1" dirty="0"/>
              <a:t> </a:t>
            </a:r>
            <a:r>
              <a:rPr lang="es-ES_tradnl" sz="2400" b="1" dirty="0"/>
              <a:t>Docencia</a:t>
            </a:r>
            <a:r>
              <a:rPr lang="en-US" sz="2400" b="1" dirty="0"/>
              <a:t>-NET</a:t>
            </a:r>
          </a:p>
          <a:p>
            <a:pPr marL="0" lvl="0" indent="0" rtl="0">
              <a:spcBef>
                <a:spcPts val="0"/>
              </a:spcBef>
              <a:spcAft>
                <a:spcPts val="0"/>
              </a:spcAft>
              <a:buNone/>
            </a:pPr>
            <a:endParaRPr sz="2400" b="1" dirty="0"/>
          </a:p>
        </p:txBody>
      </p:sp>
      <p:sp>
        <p:nvSpPr>
          <p:cNvPr id="2" name="Google Shape;168;p19">
            <a:extLst>
              <a:ext uri="{FF2B5EF4-FFF2-40B4-BE49-F238E27FC236}">
                <a16:creationId xmlns:a16="http://schemas.microsoft.com/office/drawing/2014/main" id="{6B9AAA9E-BF8F-EF9D-6225-4F9A1BE03106}"/>
              </a:ext>
            </a:extLst>
          </p:cNvPr>
          <p:cNvSpPr txBox="1"/>
          <p:nvPr/>
        </p:nvSpPr>
        <p:spPr>
          <a:xfrm>
            <a:off x="705720" y="4085538"/>
            <a:ext cx="7158000" cy="12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t>¿PREGUNTAS?</a:t>
            </a:r>
            <a:endParaRPr sz="4800" b="1" dirty="0"/>
          </a:p>
        </p:txBody>
      </p:sp>
      <p:sp>
        <p:nvSpPr>
          <p:cNvPr id="3" name="Google Shape;169;p19">
            <a:extLst>
              <a:ext uri="{FF2B5EF4-FFF2-40B4-BE49-F238E27FC236}">
                <a16:creationId xmlns:a16="http://schemas.microsoft.com/office/drawing/2014/main" id="{DF797CAC-04D6-DB1E-F750-E35F02C6324C}"/>
              </a:ext>
            </a:extLst>
          </p:cNvPr>
          <p:cNvSpPr txBox="1"/>
          <p:nvPr/>
        </p:nvSpPr>
        <p:spPr>
          <a:xfrm>
            <a:off x="1254360" y="5571062"/>
            <a:ext cx="7366800" cy="86985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S" sz="2400" b="1" i="1" dirty="0">
                <a:solidFill>
                  <a:schemeClr val="dk1"/>
                </a:solidFill>
              </a:rPr>
              <a:t>Rafael Sierra del Pino</a:t>
            </a:r>
          </a:p>
          <a:p>
            <a:pPr marL="0" lvl="0" indent="0" algn="r" rtl="0">
              <a:spcBef>
                <a:spcPts val="0"/>
              </a:spcBef>
              <a:spcAft>
                <a:spcPts val="0"/>
              </a:spcAft>
              <a:buNone/>
            </a:pPr>
            <a:r>
              <a:rPr lang="es-ES" sz="2400" b="1" i="1" dirty="0">
                <a:solidFill>
                  <a:schemeClr val="dk1"/>
                </a:solidFill>
                <a:hlinkClick r:id="rId5"/>
              </a:rPr>
              <a:t>rsierra@us.es</a:t>
            </a:r>
            <a:endParaRPr lang="es-ES" sz="2400" b="1" i="1" dirty="0">
              <a:solidFill>
                <a:schemeClr val="dk1"/>
              </a:solidFill>
            </a:endParaRPr>
          </a:p>
          <a:p>
            <a:pPr marL="0" lvl="0" indent="0" algn="r" rtl="0">
              <a:spcBef>
                <a:spcPts val="0"/>
              </a:spcBef>
              <a:spcAft>
                <a:spcPts val="0"/>
              </a:spcAft>
              <a:buNone/>
            </a:pPr>
            <a:endParaRPr sz="2400" b="1" i="1"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
        <p:cNvGrpSpPr/>
        <p:nvPr/>
      </p:nvGrpSpPr>
      <p:grpSpPr>
        <a:xfrm>
          <a:off x="0" y="0"/>
          <a:ext cx="0" cy="0"/>
          <a:chOff x="0" y="0"/>
          <a:chExt cx="0" cy="0"/>
        </a:xfrm>
      </p:grpSpPr>
      <p:pic>
        <p:nvPicPr>
          <p:cNvPr id="44" name="Google Shape;44;p10" descr="logoopengnsys.png"/>
          <p:cNvPicPr preferRelativeResize="0"/>
          <p:nvPr/>
        </p:nvPicPr>
        <p:blipFill>
          <a:blip r:embed="rId3">
            <a:alphaModFix/>
          </a:blip>
          <a:stretch>
            <a:fillRect/>
          </a:stretch>
        </p:blipFill>
        <p:spPr>
          <a:xfrm>
            <a:off x="1" y="91438"/>
            <a:ext cx="1615808" cy="752825"/>
          </a:xfrm>
          <a:prstGeom prst="rect">
            <a:avLst/>
          </a:prstGeom>
          <a:noFill/>
          <a:ln>
            <a:noFill/>
          </a:ln>
        </p:spPr>
      </p:pic>
      <p:pic>
        <p:nvPicPr>
          <p:cNvPr id="45" name="Google Shape;45;p10"/>
          <p:cNvPicPr preferRelativeResize="0"/>
          <p:nvPr/>
        </p:nvPicPr>
        <p:blipFill>
          <a:blip r:embed="rId4">
            <a:alphaModFix/>
          </a:blip>
          <a:stretch>
            <a:fillRect/>
          </a:stretch>
        </p:blipFill>
        <p:spPr>
          <a:xfrm>
            <a:off x="1463040" y="91440"/>
            <a:ext cx="7625002" cy="631553"/>
          </a:xfrm>
          <a:prstGeom prst="rect">
            <a:avLst/>
          </a:prstGeom>
          <a:noFill/>
          <a:ln>
            <a:noFill/>
          </a:ln>
        </p:spPr>
      </p:pic>
      <p:sp>
        <p:nvSpPr>
          <p:cNvPr id="46" name="Google Shape;46;p10"/>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Índice</a:t>
            </a:r>
            <a:endParaRPr sz="3000" b="1" dirty="0">
              <a:solidFill>
                <a:srgbClr val="FFFFFF"/>
              </a:solidFill>
            </a:endParaRPr>
          </a:p>
        </p:txBody>
      </p:sp>
      <p:sp>
        <p:nvSpPr>
          <p:cNvPr id="47" name="Google Shape;47;p10"/>
          <p:cNvSpPr txBox="1"/>
          <p:nvPr/>
        </p:nvSpPr>
        <p:spPr>
          <a:xfrm>
            <a:off x="929025" y="1362274"/>
            <a:ext cx="7158000" cy="4913397"/>
          </a:xfrm>
          <a:prstGeom prst="rect">
            <a:avLst/>
          </a:prstGeom>
          <a:noFill/>
          <a:ln>
            <a:noFill/>
          </a:ln>
        </p:spPr>
        <p:txBody>
          <a:bodyPr spcFirstLastPara="1" wrap="square" lIns="91425" tIns="91425" rIns="91425" bIns="91425" anchor="t" anchorCtr="0">
            <a:noAutofit/>
          </a:bodyPr>
          <a:lstStyle/>
          <a:p>
            <a:pPr marL="457200" lvl="0" indent="-457200" algn="l" rtl="0">
              <a:lnSpc>
                <a:spcPct val="150000"/>
              </a:lnSpc>
              <a:spcBef>
                <a:spcPts val="0"/>
              </a:spcBef>
              <a:spcAft>
                <a:spcPts val="0"/>
              </a:spcAft>
              <a:buClr>
                <a:schemeClr val="dk1"/>
              </a:buClr>
              <a:buSzPts val="3600"/>
              <a:buChar char="➔"/>
            </a:pPr>
            <a:r>
              <a:rPr lang="es-ES" sz="2800" dirty="0">
                <a:solidFill>
                  <a:schemeClr val="dk1"/>
                </a:solidFill>
              </a:rPr>
              <a:t>¿Qué es OpenGnsys?</a:t>
            </a:r>
            <a:endParaRPr sz="2800" dirty="0">
              <a:solidFill>
                <a:schemeClr val="dk1"/>
              </a:solidFill>
            </a:endParaRPr>
          </a:p>
          <a:p>
            <a:pPr marL="457200" lvl="0" indent="-457200" algn="l" rtl="0">
              <a:lnSpc>
                <a:spcPct val="150000"/>
              </a:lnSpc>
              <a:spcBef>
                <a:spcPts val="0"/>
              </a:spcBef>
              <a:spcAft>
                <a:spcPts val="0"/>
              </a:spcAft>
              <a:buClr>
                <a:schemeClr val="dk1"/>
              </a:buClr>
              <a:buSzPts val="3600"/>
              <a:buChar char="➔"/>
            </a:pPr>
            <a:r>
              <a:rPr lang="en-US" sz="2800" dirty="0">
                <a:solidFill>
                  <a:schemeClr val="dk1"/>
                </a:solidFill>
              </a:rPr>
              <a:t>La </a:t>
            </a:r>
            <a:r>
              <a:rPr lang="es-ES_tradnl" sz="2800" dirty="0">
                <a:solidFill>
                  <a:schemeClr val="dk1"/>
                </a:solidFill>
              </a:rPr>
              <a:t>gestación</a:t>
            </a:r>
          </a:p>
          <a:p>
            <a:pPr marL="457200" lvl="0" indent="-457200" algn="l" rtl="0">
              <a:lnSpc>
                <a:spcPct val="150000"/>
              </a:lnSpc>
              <a:spcBef>
                <a:spcPts val="0"/>
              </a:spcBef>
              <a:spcAft>
                <a:spcPts val="0"/>
              </a:spcAft>
              <a:buClr>
                <a:schemeClr val="dk1"/>
              </a:buClr>
              <a:buSzPts val="3600"/>
              <a:buChar char="➔"/>
            </a:pPr>
            <a:r>
              <a:rPr lang="es-ES" sz="2800" dirty="0">
                <a:solidFill>
                  <a:schemeClr val="dk1"/>
                </a:solidFill>
              </a:rPr>
              <a:t>El nacimiento</a:t>
            </a:r>
            <a:endParaRPr sz="2800" dirty="0">
              <a:solidFill>
                <a:schemeClr val="dk1"/>
              </a:solidFill>
            </a:endParaRPr>
          </a:p>
          <a:p>
            <a:pPr marL="457200" lvl="0" indent="-457200" algn="l" rtl="0">
              <a:lnSpc>
                <a:spcPct val="150000"/>
              </a:lnSpc>
              <a:spcBef>
                <a:spcPts val="0"/>
              </a:spcBef>
              <a:spcAft>
                <a:spcPts val="0"/>
              </a:spcAft>
              <a:buClr>
                <a:schemeClr val="dk1"/>
              </a:buClr>
              <a:buSzPts val="3600"/>
              <a:buChar char="➔"/>
            </a:pPr>
            <a:r>
              <a:rPr lang="es-ES_tradnl" sz="2800" dirty="0">
                <a:solidFill>
                  <a:schemeClr val="dk1"/>
                </a:solidFill>
              </a:rPr>
              <a:t>Primeros</a:t>
            </a:r>
            <a:r>
              <a:rPr lang="en-US" sz="2800" dirty="0">
                <a:solidFill>
                  <a:schemeClr val="dk1"/>
                </a:solidFill>
              </a:rPr>
              <a:t> pasos</a:t>
            </a:r>
          </a:p>
          <a:p>
            <a:pPr marL="457200" lvl="0" indent="-457200" algn="l" rtl="0">
              <a:lnSpc>
                <a:spcPct val="150000"/>
              </a:lnSpc>
              <a:spcBef>
                <a:spcPts val="0"/>
              </a:spcBef>
              <a:spcAft>
                <a:spcPts val="0"/>
              </a:spcAft>
              <a:buClr>
                <a:schemeClr val="dk1"/>
              </a:buClr>
              <a:buSzPts val="3600"/>
              <a:buChar char="➔"/>
            </a:pPr>
            <a:r>
              <a:rPr lang="es-ES_tradnl" sz="2800" dirty="0">
                <a:solidFill>
                  <a:schemeClr val="dk1"/>
                </a:solidFill>
              </a:rPr>
              <a:t>Creciendo</a:t>
            </a:r>
            <a:r>
              <a:rPr lang="en-US" sz="2800" dirty="0">
                <a:solidFill>
                  <a:schemeClr val="dk1"/>
                </a:solidFill>
              </a:rPr>
              <a:t> </a:t>
            </a:r>
          </a:p>
          <a:p>
            <a:pPr marL="457200" lvl="0" indent="-457200" algn="l" rtl="0">
              <a:lnSpc>
                <a:spcPct val="150000"/>
              </a:lnSpc>
              <a:spcBef>
                <a:spcPts val="0"/>
              </a:spcBef>
              <a:spcAft>
                <a:spcPts val="0"/>
              </a:spcAft>
              <a:buClr>
                <a:schemeClr val="dk1"/>
              </a:buClr>
              <a:buSzPts val="3600"/>
              <a:buChar char="➔"/>
            </a:pPr>
            <a:r>
              <a:rPr lang="en-US" sz="2800" dirty="0">
                <a:solidFill>
                  <a:schemeClr val="dk1"/>
                </a:solidFill>
              </a:rPr>
              <a:t>Mapa de </a:t>
            </a:r>
            <a:r>
              <a:rPr lang="es-ES_tradnl" sz="2800" dirty="0">
                <a:solidFill>
                  <a:schemeClr val="dk1"/>
                </a:solidFill>
              </a:rPr>
              <a:t>Implantación</a:t>
            </a:r>
          </a:p>
          <a:p>
            <a:pPr marL="457200" lvl="0" indent="-457200" algn="l" rtl="0">
              <a:lnSpc>
                <a:spcPct val="150000"/>
              </a:lnSpc>
              <a:spcBef>
                <a:spcPts val="0"/>
              </a:spcBef>
              <a:spcAft>
                <a:spcPts val="0"/>
              </a:spcAft>
              <a:buClr>
                <a:schemeClr val="dk1"/>
              </a:buClr>
              <a:buSzPts val="3600"/>
              <a:buChar char="➔"/>
            </a:pPr>
            <a:r>
              <a:rPr lang="en-US" sz="2800" dirty="0">
                <a:solidFill>
                  <a:schemeClr val="dk1"/>
                </a:solidFill>
              </a:rPr>
              <a:t>UNIDIGITAL</a:t>
            </a:r>
          </a:p>
          <a:p>
            <a:pPr marL="457200" lvl="0" indent="-457200" algn="l" rtl="0">
              <a:lnSpc>
                <a:spcPct val="150000"/>
              </a:lnSpc>
              <a:spcBef>
                <a:spcPts val="0"/>
              </a:spcBef>
              <a:spcAft>
                <a:spcPts val="0"/>
              </a:spcAft>
              <a:buClr>
                <a:schemeClr val="dk1"/>
              </a:buClr>
              <a:buSzPts val="3600"/>
              <a:buChar char="➔"/>
            </a:pPr>
            <a:endParaRP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pic>
        <p:nvPicPr>
          <p:cNvPr id="57" name="Google Shape;57;p11"/>
          <p:cNvPicPr preferRelativeResize="0"/>
          <p:nvPr/>
        </p:nvPicPr>
        <p:blipFill>
          <a:blip r:embed="rId3">
            <a:alphaModFix/>
          </a:blip>
          <a:stretch>
            <a:fillRect/>
          </a:stretch>
        </p:blipFill>
        <p:spPr>
          <a:xfrm>
            <a:off x="1463040" y="91440"/>
            <a:ext cx="7625002" cy="631553"/>
          </a:xfrm>
          <a:prstGeom prst="rect">
            <a:avLst/>
          </a:prstGeom>
          <a:noFill/>
          <a:ln>
            <a:noFill/>
          </a:ln>
        </p:spPr>
      </p:pic>
      <p:sp>
        <p:nvSpPr>
          <p:cNvPr id="58" name="Google Shape;58;p11"/>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a:t>
            </a:r>
            <a:r>
              <a:rPr lang="es-ES_tradnl" sz="3000" b="1" dirty="0">
                <a:solidFill>
                  <a:srgbClr val="FFFFFF"/>
                </a:solidFill>
              </a:rPr>
              <a:t>Qué</a:t>
            </a:r>
            <a:r>
              <a:rPr lang="en-US" sz="3000" b="1" dirty="0">
                <a:solidFill>
                  <a:srgbClr val="FFFFFF"/>
                </a:solidFill>
              </a:rPr>
              <a:t> es OpenGnsys?</a:t>
            </a:r>
            <a:endParaRPr sz="3000" b="1" dirty="0">
              <a:solidFill>
                <a:srgbClr val="FFFFFF"/>
              </a:solidFill>
            </a:endParaRPr>
          </a:p>
        </p:txBody>
      </p:sp>
      <p:pic>
        <p:nvPicPr>
          <p:cNvPr id="63" name="Google Shape;63;p11"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3" name="CuadroTexto 2">
            <a:extLst>
              <a:ext uri="{FF2B5EF4-FFF2-40B4-BE49-F238E27FC236}">
                <a16:creationId xmlns:a16="http://schemas.microsoft.com/office/drawing/2014/main" id="{D2DEC444-7CEE-6A5B-8B06-819014DF01DA}"/>
              </a:ext>
            </a:extLst>
          </p:cNvPr>
          <p:cNvSpPr txBox="1"/>
          <p:nvPr/>
        </p:nvSpPr>
        <p:spPr>
          <a:xfrm>
            <a:off x="523875" y="2038350"/>
            <a:ext cx="8012975" cy="4339650"/>
          </a:xfrm>
          <a:prstGeom prst="rect">
            <a:avLst/>
          </a:prstGeom>
          <a:noFill/>
        </p:spPr>
        <p:txBody>
          <a:bodyPr wrap="square">
            <a:spAutoFit/>
          </a:bodyPr>
          <a:lstStyle/>
          <a:p>
            <a:r>
              <a:rPr lang="es-ES" sz="2400" dirty="0"/>
              <a:t>El Proyecto OpenGnsys (léase </a:t>
            </a:r>
            <a:r>
              <a:rPr lang="es-ES" sz="2400" i="1" dirty="0"/>
              <a:t>OpenGénesis</a:t>
            </a:r>
            <a:r>
              <a:rPr lang="es-ES" sz="2400" dirty="0"/>
              <a:t>) reúne el </a:t>
            </a:r>
            <a:r>
              <a:rPr lang="es-ES" sz="2400" b="1" dirty="0"/>
              <a:t>esfuerzo conjunto de varias Universidades Públicas Españolas</a:t>
            </a:r>
            <a:r>
              <a:rPr lang="es-ES" sz="2400" dirty="0"/>
              <a:t>, para disponer de una serie de herramientas libres y abiertas que constituyan un sistema completo, versátil e intuitivo, para la gestión y clonación de equipos. Este sistema permite la distribución, instalación y despliegue de distintos sistemas operativos.</a:t>
            </a:r>
          </a:p>
          <a:p>
            <a:endParaRPr lang="es-ES" sz="2400" dirty="0"/>
          </a:p>
          <a:p>
            <a:pPr algn="ctr"/>
            <a:r>
              <a:rPr lang="es-ES" sz="2400" dirty="0">
                <a:hlinkClick r:id="rId5"/>
              </a:rPr>
              <a:t>https://opengnsys.es</a:t>
            </a:r>
            <a:endParaRPr lang="es-ES" sz="2400" dirty="0"/>
          </a:p>
          <a:p>
            <a:pPr algn="ctr"/>
            <a:endParaRPr lang="es-ES" sz="2400" dirty="0"/>
          </a:p>
          <a:p>
            <a:endParaRPr lang="es-ES" sz="1800" dirty="0"/>
          </a:p>
          <a:p>
            <a:endParaRPr lang="es-E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pic>
        <p:nvPicPr>
          <p:cNvPr id="57" name="Google Shape;57;p11"/>
          <p:cNvPicPr preferRelativeResize="0"/>
          <p:nvPr/>
        </p:nvPicPr>
        <p:blipFill>
          <a:blip r:embed="rId3">
            <a:alphaModFix/>
          </a:blip>
          <a:stretch>
            <a:fillRect/>
          </a:stretch>
        </p:blipFill>
        <p:spPr>
          <a:xfrm>
            <a:off x="1463040" y="91440"/>
            <a:ext cx="7625002" cy="631553"/>
          </a:xfrm>
          <a:prstGeom prst="rect">
            <a:avLst/>
          </a:prstGeom>
          <a:noFill/>
          <a:ln>
            <a:noFill/>
          </a:ln>
        </p:spPr>
      </p:pic>
      <p:sp>
        <p:nvSpPr>
          <p:cNvPr id="58" name="Google Shape;58;p11"/>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a:t>
            </a:r>
            <a:r>
              <a:rPr lang="es-ES_tradnl" sz="3000" b="1" dirty="0">
                <a:solidFill>
                  <a:srgbClr val="FFFFFF"/>
                </a:solidFill>
              </a:rPr>
              <a:t>Qué</a:t>
            </a:r>
            <a:r>
              <a:rPr lang="en-US" sz="3000" b="1" dirty="0">
                <a:solidFill>
                  <a:srgbClr val="FFFFFF"/>
                </a:solidFill>
              </a:rPr>
              <a:t> es OpenGnsys?</a:t>
            </a:r>
            <a:endParaRPr sz="3000" b="1" dirty="0">
              <a:solidFill>
                <a:srgbClr val="FFFFFF"/>
              </a:solidFill>
            </a:endParaRPr>
          </a:p>
        </p:txBody>
      </p:sp>
      <p:pic>
        <p:nvPicPr>
          <p:cNvPr id="63" name="Google Shape;63;p11"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3" name="CuadroTexto 2">
            <a:extLst>
              <a:ext uri="{FF2B5EF4-FFF2-40B4-BE49-F238E27FC236}">
                <a16:creationId xmlns:a16="http://schemas.microsoft.com/office/drawing/2014/main" id="{D2DEC444-7CEE-6A5B-8B06-819014DF01DA}"/>
              </a:ext>
            </a:extLst>
          </p:cNvPr>
          <p:cNvSpPr txBox="1"/>
          <p:nvPr/>
        </p:nvSpPr>
        <p:spPr>
          <a:xfrm>
            <a:off x="523874" y="1095375"/>
            <a:ext cx="8012975" cy="5539978"/>
          </a:xfrm>
          <a:prstGeom prst="rect">
            <a:avLst/>
          </a:prstGeom>
          <a:noFill/>
        </p:spPr>
        <p:txBody>
          <a:bodyPr wrap="square">
            <a:spAutoFit/>
          </a:bodyPr>
          <a:lstStyle/>
          <a:p>
            <a:r>
              <a:rPr lang="es-ES" sz="2400" dirty="0"/>
              <a:t>La arquitectura de OpenGnsys es suficientemente flexible para adaptarse a las necesidades de los diferentes modelos de redes de ordenadores, tanto de empresas como de instituciones, pudiendo ser utilizado en distintos tipos de escenarios:</a:t>
            </a:r>
          </a:p>
          <a:p>
            <a:pPr marL="342900" lvl="2" indent="-342900">
              <a:buFont typeface="Arial" panose="020B0604020202020204" pitchFamily="34" charset="0"/>
              <a:buChar char="•"/>
            </a:pPr>
            <a:r>
              <a:rPr lang="es-ES" sz="2400" i="1" dirty="0"/>
              <a:t> Gestión centralizada de Unidades TIC de Apoyo a Docencia e Investigación.</a:t>
            </a:r>
          </a:p>
          <a:p>
            <a:pPr marL="342900" lvl="2" indent="-342900">
              <a:buFont typeface="Arial" panose="020B0604020202020204" pitchFamily="34" charset="0"/>
              <a:buChar char="•"/>
            </a:pPr>
            <a:r>
              <a:rPr lang="es-ES" sz="2400" i="1" dirty="0"/>
              <a:t>Mantenimiento del parque de ordenadores personales de los miembros de una Institución.</a:t>
            </a:r>
          </a:p>
          <a:p>
            <a:pPr marL="342900" lvl="2" indent="-342900">
              <a:buFont typeface="Arial" panose="020B0604020202020204" pitchFamily="34" charset="0"/>
              <a:buChar char="•"/>
            </a:pPr>
            <a:r>
              <a:rPr lang="es-ES" sz="2400" i="1" dirty="0"/>
              <a:t>Despliegue y mantenimiento de los servidores de un Centro de Datos en particular.</a:t>
            </a:r>
          </a:p>
          <a:p>
            <a:pPr marL="342900" lvl="2" indent="-342900">
              <a:buFont typeface="Arial" panose="020B0604020202020204" pitchFamily="34" charset="0"/>
              <a:buChar char="•"/>
            </a:pPr>
            <a:r>
              <a:rPr lang="es-ES" sz="2400" i="1" dirty="0"/>
              <a:t>Administración de repositorios de clonación de equipos para los Servicios de Soporte (helpdesk) de una Institución.</a:t>
            </a:r>
          </a:p>
          <a:p>
            <a:endParaRPr lang="es-ES" sz="1800" dirty="0"/>
          </a:p>
        </p:txBody>
      </p:sp>
    </p:spTree>
    <p:extLst>
      <p:ext uri="{BB962C8B-B14F-4D97-AF65-F5344CB8AC3E}">
        <p14:creationId xmlns:p14="http://schemas.microsoft.com/office/powerpoint/2010/main" val="43125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pic>
        <p:nvPicPr>
          <p:cNvPr id="57" name="Google Shape;57;p11"/>
          <p:cNvPicPr preferRelativeResize="0"/>
          <p:nvPr/>
        </p:nvPicPr>
        <p:blipFill>
          <a:blip r:embed="rId3">
            <a:alphaModFix/>
          </a:blip>
          <a:stretch>
            <a:fillRect/>
          </a:stretch>
        </p:blipFill>
        <p:spPr>
          <a:xfrm>
            <a:off x="1463040" y="91440"/>
            <a:ext cx="7625002" cy="631553"/>
          </a:xfrm>
          <a:prstGeom prst="rect">
            <a:avLst/>
          </a:prstGeom>
          <a:noFill/>
          <a:ln>
            <a:noFill/>
          </a:ln>
        </p:spPr>
      </p:pic>
      <p:sp>
        <p:nvSpPr>
          <p:cNvPr id="58" name="Google Shape;58;p11"/>
          <p:cNvSpPr txBox="1"/>
          <p:nvPr/>
        </p:nvSpPr>
        <p:spPr>
          <a:xfrm>
            <a:off x="1665350" y="5154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a:t>
            </a:r>
            <a:r>
              <a:rPr lang="es-ES" sz="3000" b="1" dirty="0">
                <a:solidFill>
                  <a:srgbClr val="FFFFFF"/>
                </a:solidFill>
              </a:rPr>
              <a:t>Qué</a:t>
            </a:r>
            <a:r>
              <a:rPr lang="en-US" sz="3000" b="1" dirty="0">
                <a:solidFill>
                  <a:srgbClr val="FFFFFF"/>
                </a:solidFill>
              </a:rPr>
              <a:t> es OpenGnsys?</a:t>
            </a:r>
            <a:endParaRPr sz="3000" b="1" dirty="0">
              <a:solidFill>
                <a:srgbClr val="FFFFFF"/>
              </a:solidFill>
            </a:endParaRPr>
          </a:p>
        </p:txBody>
      </p:sp>
      <p:pic>
        <p:nvPicPr>
          <p:cNvPr id="63" name="Google Shape;63;p11"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3" name="CuadroTexto 2">
            <a:extLst>
              <a:ext uri="{FF2B5EF4-FFF2-40B4-BE49-F238E27FC236}">
                <a16:creationId xmlns:a16="http://schemas.microsoft.com/office/drawing/2014/main" id="{D2DEC444-7CEE-6A5B-8B06-819014DF01DA}"/>
              </a:ext>
            </a:extLst>
          </p:cNvPr>
          <p:cNvSpPr txBox="1"/>
          <p:nvPr/>
        </p:nvSpPr>
        <p:spPr>
          <a:xfrm>
            <a:off x="523875" y="1757749"/>
            <a:ext cx="8012975" cy="3323987"/>
          </a:xfrm>
          <a:prstGeom prst="rect">
            <a:avLst/>
          </a:prstGeom>
          <a:noFill/>
        </p:spPr>
        <p:txBody>
          <a:bodyPr wrap="square" anchor="ctr">
            <a:spAutoFit/>
          </a:bodyPr>
          <a:lstStyle/>
          <a:p>
            <a:r>
              <a:rPr lang="es-ES" sz="2400" dirty="0"/>
              <a:t>Las tareas específicas de configuración y modificación de datos en cada uno de los clientes pueden realizarse directamente una vez terminado el proceso de volcado de la imagen, sin necesidad de arrancar el sistema operativo correspondiente, accediendo a la información almacenada en los discos. Esto supone una significativa ventaja sobre otros productos similares, incluso comerciales.</a:t>
            </a:r>
          </a:p>
          <a:p>
            <a:endParaRPr lang="es-ES" sz="1800" dirty="0"/>
          </a:p>
        </p:txBody>
      </p:sp>
    </p:spTree>
    <p:extLst>
      <p:ext uri="{BB962C8B-B14F-4D97-AF65-F5344CB8AC3E}">
        <p14:creationId xmlns:p14="http://schemas.microsoft.com/office/powerpoint/2010/main" val="193344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3000" b="1" dirty="0">
                <a:solidFill>
                  <a:srgbClr val="FFFFFF"/>
                </a:solidFill>
              </a:rPr>
              <a:t>OpenGnsys – La Gestación</a:t>
            </a:r>
            <a:endParaRPr sz="3000" b="1" dirty="0">
              <a:solidFill>
                <a:srgbClr val="FFFFFF"/>
              </a:solidFill>
            </a:endParaRPr>
          </a:p>
        </p:txBody>
      </p:sp>
      <p:sp>
        <p:nvSpPr>
          <p:cNvPr id="3" name="CuadroTexto 2">
            <a:extLst>
              <a:ext uri="{FF2B5EF4-FFF2-40B4-BE49-F238E27FC236}">
                <a16:creationId xmlns:a16="http://schemas.microsoft.com/office/drawing/2014/main" id="{06CCB217-4421-3D67-796B-5213FDE3FFE4}"/>
              </a:ext>
            </a:extLst>
          </p:cNvPr>
          <p:cNvSpPr txBox="1"/>
          <p:nvPr/>
        </p:nvSpPr>
        <p:spPr>
          <a:xfrm>
            <a:off x="253734" y="1247775"/>
            <a:ext cx="8442591" cy="5262979"/>
          </a:xfrm>
          <a:prstGeom prst="rect">
            <a:avLst/>
          </a:prstGeom>
          <a:noFill/>
        </p:spPr>
        <p:txBody>
          <a:bodyPr wrap="square" rtlCol="0">
            <a:spAutoFit/>
          </a:bodyPr>
          <a:lstStyle/>
          <a:p>
            <a:r>
              <a:rPr lang="es-ES" sz="2400" dirty="0"/>
              <a:t>La idea de OpenGnsys comienza a fraguarse en la reunión de los Grupos de Trabajo celebrados en Málaga en abril del año 2009, </a:t>
            </a:r>
          </a:p>
          <a:p>
            <a:endParaRPr lang="es-ES" sz="2400" dirty="0"/>
          </a:p>
          <a:p>
            <a:r>
              <a:rPr lang="es-ES" sz="2400" dirty="0"/>
              <a:t>Basado en desarrollos iniciados en 3 Universidades: UMA (EAC), UNIZAR (Brutalix )y US (Hidra)</a:t>
            </a:r>
          </a:p>
          <a:p>
            <a:endParaRPr lang="es-ES" sz="2400" dirty="0"/>
          </a:p>
          <a:p>
            <a:r>
              <a:rPr lang="es-ES" sz="2400" dirty="0"/>
              <a:t>Se busca nombre y Logotipo</a:t>
            </a:r>
          </a:p>
          <a:p>
            <a:r>
              <a:rPr lang="es-ES" sz="2400" dirty="0"/>
              <a:t>Se llamará OpenGnsys</a:t>
            </a:r>
          </a:p>
          <a:p>
            <a:r>
              <a:rPr lang="es-ES" sz="2400" dirty="0"/>
              <a:t>Su logotipo </a:t>
            </a:r>
          </a:p>
          <a:p>
            <a:endParaRPr lang="es-ES" dirty="0"/>
          </a:p>
          <a:p>
            <a:endParaRPr lang="es-ES" dirty="0"/>
          </a:p>
          <a:p>
            <a:pPr algn="r"/>
            <a:endParaRPr lang="es-ES" sz="1800" b="0" i="1" u="none" strike="noStrike" baseline="0" dirty="0">
              <a:latin typeface="Arial-ItalicMT"/>
            </a:endParaRPr>
          </a:p>
          <a:p>
            <a:pPr algn="r"/>
            <a:r>
              <a:rPr lang="es-ES" sz="1800" b="0" i="1" u="none" strike="noStrike" baseline="0" dirty="0">
                <a:latin typeface="Arial-ItalicMT"/>
              </a:rPr>
              <a:t>"Si he logrado ver más lejos ha sido porque</a:t>
            </a:r>
          </a:p>
          <a:p>
            <a:pPr algn="r"/>
            <a:r>
              <a:rPr lang="es-ES" sz="1800" b="0" i="1" u="none" strike="noStrike" baseline="0" dirty="0">
                <a:latin typeface="Arial-ItalicMT"/>
              </a:rPr>
              <a:t> he subido a hombros de gigantes“</a:t>
            </a:r>
          </a:p>
          <a:p>
            <a:pPr algn="r"/>
            <a:r>
              <a:rPr lang="es-ES" dirty="0"/>
              <a:t>Isaac Newton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El nacimiento</a:t>
            </a:r>
          </a:p>
        </p:txBody>
      </p:sp>
      <p:sp>
        <p:nvSpPr>
          <p:cNvPr id="3" name="CuadroTexto 2">
            <a:extLst>
              <a:ext uri="{FF2B5EF4-FFF2-40B4-BE49-F238E27FC236}">
                <a16:creationId xmlns:a16="http://schemas.microsoft.com/office/drawing/2014/main" id="{06CCB217-4421-3D67-796B-5213FDE3FFE4}"/>
              </a:ext>
            </a:extLst>
          </p:cNvPr>
          <p:cNvSpPr txBox="1"/>
          <p:nvPr/>
        </p:nvSpPr>
        <p:spPr>
          <a:xfrm>
            <a:off x="253734" y="1247775"/>
            <a:ext cx="8442591" cy="1938992"/>
          </a:xfrm>
          <a:prstGeom prst="rect">
            <a:avLst/>
          </a:prstGeom>
          <a:noFill/>
        </p:spPr>
        <p:txBody>
          <a:bodyPr wrap="square" rtlCol="0">
            <a:spAutoFit/>
          </a:bodyPr>
          <a:lstStyle/>
          <a:p>
            <a:r>
              <a:rPr lang="es-ES" sz="2400" dirty="0"/>
              <a:t>Se logra unificar esos 3 desarrollos anteriores. </a:t>
            </a:r>
          </a:p>
          <a:p>
            <a:endParaRPr lang="es-ES" sz="2400" dirty="0"/>
          </a:p>
          <a:p>
            <a:r>
              <a:rPr lang="es-ES" sz="2400" dirty="0"/>
              <a:t>Se presenta en sociedad en los grupos de trabajo y jornadas técnicas celeradas en Santiago de Compostela en noviembre del año 2009 </a:t>
            </a:r>
          </a:p>
        </p:txBody>
      </p:sp>
      <p:pic>
        <p:nvPicPr>
          <p:cNvPr id="5" name="Imagen 4">
            <a:extLst>
              <a:ext uri="{FF2B5EF4-FFF2-40B4-BE49-F238E27FC236}">
                <a16:creationId xmlns:a16="http://schemas.microsoft.com/office/drawing/2014/main" id="{1EB179C0-75E6-97AE-9C19-0E0D0D65CAD9}"/>
              </a:ext>
            </a:extLst>
          </p:cNvPr>
          <p:cNvPicPr>
            <a:picLocks noChangeAspect="1"/>
          </p:cNvPicPr>
          <p:nvPr/>
        </p:nvPicPr>
        <p:blipFill>
          <a:blip r:embed="rId5"/>
          <a:stretch>
            <a:fillRect/>
          </a:stretch>
        </p:blipFill>
        <p:spPr>
          <a:xfrm>
            <a:off x="4572000" y="2867025"/>
            <a:ext cx="4267200" cy="3200400"/>
          </a:xfrm>
          <a:prstGeom prst="rect">
            <a:avLst/>
          </a:prstGeom>
        </p:spPr>
      </p:pic>
    </p:spTree>
    <p:extLst>
      <p:ext uri="{BB962C8B-B14F-4D97-AF65-F5344CB8AC3E}">
        <p14:creationId xmlns:p14="http://schemas.microsoft.com/office/powerpoint/2010/main" val="309999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Creciendo</a:t>
            </a:r>
          </a:p>
        </p:txBody>
      </p:sp>
      <p:sp>
        <p:nvSpPr>
          <p:cNvPr id="4" name="CuadroTexto 3">
            <a:extLst>
              <a:ext uri="{FF2B5EF4-FFF2-40B4-BE49-F238E27FC236}">
                <a16:creationId xmlns:a16="http://schemas.microsoft.com/office/drawing/2014/main" id="{07916E6F-C735-CF60-400A-4CFF086816C3}"/>
              </a:ext>
            </a:extLst>
          </p:cNvPr>
          <p:cNvSpPr txBox="1"/>
          <p:nvPr/>
        </p:nvSpPr>
        <p:spPr>
          <a:xfrm>
            <a:off x="623174" y="1276350"/>
            <a:ext cx="7654051" cy="4401205"/>
          </a:xfrm>
          <a:prstGeom prst="rect">
            <a:avLst/>
          </a:prstGeom>
          <a:noFill/>
        </p:spPr>
        <p:txBody>
          <a:bodyPr wrap="square" rtlCol="0">
            <a:spAutoFit/>
          </a:bodyPr>
          <a:lstStyle/>
          <a:p>
            <a:pPr marL="457200" indent="-457200">
              <a:buFont typeface="Arial" panose="020B0604020202020204" pitchFamily="34" charset="0"/>
              <a:buChar char="•"/>
            </a:pPr>
            <a:r>
              <a:rPr lang="es-ES" sz="2800" dirty="0"/>
              <a:t>Se unen al equipo de desarrollo otras universidades: UHU, UAB, …</a:t>
            </a:r>
          </a:p>
          <a:p>
            <a:pPr marL="457200" indent="-457200">
              <a:buFont typeface="Arial" panose="020B0604020202020204" pitchFamily="34" charset="0"/>
              <a:buChar char="•"/>
            </a:pPr>
            <a:r>
              <a:rPr lang="es-ES" sz="2800" dirty="0"/>
              <a:t>Participación en los grupos de trabajo y jornadas técnicas organizadas por RedIRIS</a:t>
            </a:r>
          </a:p>
          <a:p>
            <a:pPr marL="457200" indent="-457200">
              <a:buFont typeface="Arial" panose="020B0604020202020204" pitchFamily="34" charset="0"/>
              <a:buChar char="•"/>
            </a:pPr>
            <a:r>
              <a:rPr lang="es-ES" sz="2800" dirty="0"/>
              <a:t>Participación en otros eventos nacionales e internacionales: CEBIT, SIMO, …</a:t>
            </a:r>
          </a:p>
          <a:p>
            <a:pPr marL="457200" indent="-457200">
              <a:buFont typeface="Arial" panose="020B0604020202020204" pitchFamily="34" charset="0"/>
              <a:buChar char="•"/>
            </a:pPr>
            <a:r>
              <a:rPr lang="es-ES" sz="2800" dirty="0"/>
              <a:t>Artículos en revistas</a:t>
            </a:r>
          </a:p>
          <a:p>
            <a:pPr marL="457200" indent="-457200">
              <a:buFont typeface="Arial" panose="020B0604020202020204" pitchFamily="34" charset="0"/>
              <a:buChar char="•"/>
            </a:pPr>
            <a:r>
              <a:rPr lang="es-ES" sz="2800" dirty="0"/>
              <a:t>Organización de cursos, seminarios, …</a:t>
            </a:r>
          </a:p>
          <a:p>
            <a:pPr marL="457200" indent="-457200">
              <a:buFont typeface="Arial" panose="020B0604020202020204" pitchFamily="34" charset="0"/>
              <a:buChar char="•"/>
            </a:pPr>
            <a:r>
              <a:rPr lang="es-ES" sz="2800" dirty="0"/>
              <a:t>Reuniones  presenciales: varias reuniones del grupo de desarrollo y usuarios</a:t>
            </a:r>
          </a:p>
        </p:txBody>
      </p:sp>
    </p:spTree>
    <p:extLst>
      <p:ext uri="{BB962C8B-B14F-4D97-AF65-F5344CB8AC3E}">
        <p14:creationId xmlns:p14="http://schemas.microsoft.com/office/powerpoint/2010/main" val="4290708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18"/>
          <p:cNvPicPr preferRelativeResize="0"/>
          <p:nvPr/>
        </p:nvPicPr>
        <p:blipFill>
          <a:blip r:embed="rId3">
            <a:alphaModFix/>
          </a:blip>
          <a:stretch>
            <a:fillRect/>
          </a:stretch>
        </p:blipFill>
        <p:spPr>
          <a:xfrm>
            <a:off x="1463040" y="91440"/>
            <a:ext cx="7625002" cy="631553"/>
          </a:xfrm>
          <a:prstGeom prst="rect">
            <a:avLst/>
          </a:prstGeom>
          <a:noFill/>
          <a:ln>
            <a:noFill/>
          </a:ln>
        </p:spPr>
      </p:pic>
      <p:pic>
        <p:nvPicPr>
          <p:cNvPr id="157" name="Google Shape;157;p18" descr="logoopengnsys.png"/>
          <p:cNvPicPr preferRelativeResize="0"/>
          <p:nvPr/>
        </p:nvPicPr>
        <p:blipFill>
          <a:blip r:embed="rId4">
            <a:alphaModFix/>
          </a:blip>
          <a:stretch>
            <a:fillRect/>
          </a:stretch>
        </p:blipFill>
        <p:spPr>
          <a:xfrm>
            <a:off x="1" y="91438"/>
            <a:ext cx="1615808" cy="752825"/>
          </a:xfrm>
          <a:prstGeom prst="rect">
            <a:avLst/>
          </a:prstGeom>
          <a:noFill/>
          <a:ln>
            <a:noFill/>
          </a:ln>
        </p:spPr>
      </p:pic>
      <p:sp>
        <p:nvSpPr>
          <p:cNvPr id="2" name="Google Shape;135;p16">
            <a:extLst>
              <a:ext uri="{FF2B5EF4-FFF2-40B4-BE49-F238E27FC236}">
                <a16:creationId xmlns:a16="http://schemas.microsoft.com/office/drawing/2014/main" id="{86C9F087-9670-EB9A-5F7D-626B55464736}"/>
              </a:ext>
            </a:extLst>
          </p:cNvPr>
          <p:cNvSpPr txBox="1"/>
          <p:nvPr/>
        </p:nvSpPr>
        <p:spPr>
          <a:xfrm>
            <a:off x="1615809" y="0"/>
            <a:ext cx="6871500" cy="765600"/>
          </a:xfrm>
          <a:prstGeom prst="rect">
            <a:avLst/>
          </a:prstGeom>
          <a:noFill/>
          <a:ln>
            <a:noFill/>
          </a:ln>
        </p:spPr>
        <p:txBody>
          <a:bodyPr spcFirstLastPara="1" wrap="square" lIns="91425" tIns="91425" rIns="91425" bIns="91425" anchor="ctr" anchorCtr="0">
            <a:noAutofit/>
          </a:bodyPr>
          <a:lstStyle/>
          <a:p>
            <a:pPr>
              <a:buSzPts val="1100"/>
            </a:pPr>
            <a:r>
              <a:rPr lang="en-US" sz="3000" b="1" dirty="0">
                <a:solidFill>
                  <a:srgbClr val="FFFFFF"/>
                </a:solidFill>
              </a:rPr>
              <a:t>OpenGnsys – </a:t>
            </a:r>
            <a:r>
              <a:rPr lang="es-ES" sz="3000" dirty="0">
                <a:solidFill>
                  <a:schemeClr val="bg1"/>
                </a:solidFill>
              </a:rPr>
              <a:t>Creciendo</a:t>
            </a:r>
          </a:p>
        </p:txBody>
      </p:sp>
      <p:sp>
        <p:nvSpPr>
          <p:cNvPr id="4" name="CuadroTexto 3">
            <a:extLst>
              <a:ext uri="{FF2B5EF4-FFF2-40B4-BE49-F238E27FC236}">
                <a16:creationId xmlns:a16="http://schemas.microsoft.com/office/drawing/2014/main" id="{07916E6F-C735-CF60-400A-4CFF086816C3}"/>
              </a:ext>
            </a:extLst>
          </p:cNvPr>
          <p:cNvSpPr txBox="1"/>
          <p:nvPr/>
        </p:nvSpPr>
        <p:spPr>
          <a:xfrm>
            <a:off x="327899" y="1152525"/>
            <a:ext cx="7654051" cy="369332"/>
          </a:xfrm>
          <a:prstGeom prst="rect">
            <a:avLst/>
          </a:prstGeom>
          <a:noFill/>
        </p:spPr>
        <p:txBody>
          <a:bodyPr wrap="square" rtlCol="0">
            <a:spAutoFit/>
          </a:bodyPr>
          <a:lstStyle/>
          <a:p>
            <a:r>
              <a:rPr lang="es-ES" sz="1800" dirty="0"/>
              <a:t>Universidades integrantes en el grupo de desarrollo de OpenGnsys</a:t>
            </a:r>
          </a:p>
        </p:txBody>
      </p:sp>
      <p:pic>
        <p:nvPicPr>
          <p:cNvPr id="5" name="Picture 2">
            <a:extLst>
              <a:ext uri="{FF2B5EF4-FFF2-40B4-BE49-F238E27FC236}">
                <a16:creationId xmlns:a16="http://schemas.microsoft.com/office/drawing/2014/main" id="{36E318E5-069C-561B-2B74-F40C6221C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513" y="1569584"/>
            <a:ext cx="2492591" cy="7469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B070DFCB-EEDA-6498-A2B8-AA4307072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7678" y="1595436"/>
            <a:ext cx="2115341" cy="721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A5F965B-1FD8-0C9A-1EE5-C7EE83093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4487" y="2447039"/>
            <a:ext cx="2237673" cy="854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57A9DD9-0E05-D13F-6255-F6E45FEBDC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899" y="2582104"/>
            <a:ext cx="1850357" cy="555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03E66A-1096-5ED7-88FA-9728DF3BE9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13" y="3468573"/>
            <a:ext cx="2209900" cy="7819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27D18E4-5465-AEDC-7DFD-1F78CB3B2C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0320" y="4655821"/>
            <a:ext cx="2052472" cy="615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a:extLst>
              <a:ext uri="{FF2B5EF4-FFF2-40B4-BE49-F238E27FC236}">
                <a16:creationId xmlns:a16="http://schemas.microsoft.com/office/drawing/2014/main" id="{BCF5E8A2-E53C-58F2-4F1B-15548DAAAB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899" y="4654323"/>
            <a:ext cx="2318406" cy="748213"/>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Texto&#10;&#10;Descripción generada automáticamente con confianza media">
            <a:extLst>
              <a:ext uri="{FF2B5EF4-FFF2-40B4-BE49-F238E27FC236}">
                <a16:creationId xmlns:a16="http://schemas.microsoft.com/office/drawing/2014/main" id="{6885E097-D3D1-ECA8-873C-4B0729B6C4EF}"/>
              </a:ext>
            </a:extLst>
          </p:cNvPr>
          <p:cNvPicPr>
            <a:picLocks noChangeAspect="1"/>
          </p:cNvPicPr>
          <p:nvPr/>
        </p:nvPicPr>
        <p:blipFill>
          <a:blip r:embed="rId12"/>
          <a:stretch>
            <a:fillRect/>
          </a:stretch>
        </p:blipFill>
        <p:spPr>
          <a:xfrm>
            <a:off x="3438627" y="3429000"/>
            <a:ext cx="2971800" cy="989610"/>
          </a:xfrm>
          <a:prstGeom prst="rect">
            <a:avLst/>
          </a:prstGeom>
        </p:spPr>
      </p:pic>
      <p:pic>
        <p:nvPicPr>
          <p:cNvPr id="14" name="Imagen 13" descr="Texto&#10;&#10;Descripción generada automáticamente">
            <a:extLst>
              <a:ext uri="{FF2B5EF4-FFF2-40B4-BE49-F238E27FC236}">
                <a16:creationId xmlns:a16="http://schemas.microsoft.com/office/drawing/2014/main" id="{B3DEE769-56A2-C443-19C1-FC1A61FDC9A3}"/>
              </a:ext>
            </a:extLst>
          </p:cNvPr>
          <p:cNvPicPr>
            <a:picLocks noChangeAspect="1"/>
          </p:cNvPicPr>
          <p:nvPr/>
        </p:nvPicPr>
        <p:blipFill>
          <a:blip r:embed="rId13"/>
          <a:stretch>
            <a:fillRect/>
          </a:stretch>
        </p:blipFill>
        <p:spPr>
          <a:xfrm>
            <a:off x="327899" y="5705475"/>
            <a:ext cx="2492591" cy="821258"/>
          </a:xfrm>
          <a:prstGeom prst="rect">
            <a:avLst/>
          </a:prstGeom>
        </p:spPr>
      </p:pic>
    </p:spTree>
    <p:extLst>
      <p:ext uri="{BB962C8B-B14F-4D97-AF65-F5344CB8AC3E}">
        <p14:creationId xmlns:p14="http://schemas.microsoft.com/office/powerpoint/2010/main" val="2050665205"/>
      </p:ext>
    </p:extLst>
  </p:cSld>
  <p:clrMapOvr>
    <a:masterClrMapping/>
  </p:clrMapOvr>
</p:sld>
</file>

<file path=ppt/theme/theme1.xml><?xml version="1.0" encoding="utf-8"?>
<a:theme xmlns:a="http://schemas.openxmlformats.org/drawingml/2006/main" name="Light 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2352E73F58DC245ACDB14253B894064" ma:contentTypeVersion="14" ma:contentTypeDescription="Crear nuevo documento." ma:contentTypeScope="" ma:versionID="ad66eb0405ed818442c7866edfc86b6a">
  <xsd:schema xmlns:xsd="http://www.w3.org/2001/XMLSchema" xmlns:xs="http://www.w3.org/2001/XMLSchema" xmlns:p="http://schemas.microsoft.com/office/2006/metadata/properties" xmlns:ns2="69d570d5-fe72-469a-83e2-8ecfb20db38f" xmlns:ns3="39b9dcb2-4b49-4cae-84c7-f9535f4ebc1a" targetNamespace="http://schemas.microsoft.com/office/2006/metadata/properties" ma:root="true" ma:fieldsID="e7b2471995d06e54ac8bc96f318651df" ns2:_="" ns3:_="">
    <xsd:import namespace="69d570d5-fe72-469a-83e2-8ecfb20db38f"/>
    <xsd:import namespace="39b9dcb2-4b49-4cae-84c7-f9535f4ebc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570d5-fe72-469a-83e2-8ecfb20db38f"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7abfbe9f-10c4-455c-89c5-8606f430b19d}" ma:internalName="TaxCatchAll" ma:showField="CatchAllData" ma:web="69d570d5-fe72-469a-83e2-8ecfb20db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b9dcb2-4b49-4cae-84c7-f9535f4ebc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5543dc2c-c282-4bcc-a46d-38262559636a"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70E54-2F9B-472D-8F84-10F50C897B6E}">
  <ds:schemaRefs>
    <ds:schemaRef ds:uri="http://schemas.microsoft.com/sharepoint/v3/contenttype/forms"/>
  </ds:schemaRefs>
</ds:datastoreItem>
</file>

<file path=customXml/itemProps2.xml><?xml version="1.0" encoding="utf-8"?>
<ds:datastoreItem xmlns:ds="http://schemas.openxmlformats.org/officeDocument/2006/customXml" ds:itemID="{6179BECF-4AFE-466D-B877-253BDE6AD409}">
  <ds:schemaRefs>
    <ds:schemaRef ds:uri="39b9dcb2-4b49-4cae-84c7-f9535f4ebc1a"/>
    <ds:schemaRef ds:uri="69d570d5-fe72-469a-83e2-8ecfb20db3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7092</TotalTime>
  <Words>619</Words>
  <Application>Microsoft Office PowerPoint</Application>
  <PresentationFormat>Presentación en pantalla (4:3)</PresentationFormat>
  <Paragraphs>89</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Arial-ItalicMT</vt:lpstr>
      <vt:lpstr>Calibri</vt:lpstr>
      <vt:lpstr>Times New Roman</vt:lpstr>
      <vt:lpstr>Light Gradient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rafasi</dc:creator>
  <cp:lastModifiedBy>RAFAEL SIERRA DEL PINO</cp:lastModifiedBy>
  <cp:revision>1</cp:revision>
  <dcterms:modified xsi:type="dcterms:W3CDTF">2023-06-13T08:55:48Z</dcterms:modified>
</cp:coreProperties>
</file>