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Slides/_rels/notesSlide24.xml.rels" ContentType="application/vnd.openxmlformats-package.relationships+xml"/>
  <Override PartName="/ppt/notesSlides/_rels/notesSlide17.xml.rels" ContentType="application/vnd.openxmlformats-package.relationships+xml"/>
  <Override PartName="/ppt/notesSlides/_rels/notesSlide23.xml.rels" ContentType="application/vnd.openxmlformats-package.relationships+xml"/>
  <Override PartName="/ppt/notesSlides/_rels/notesSlide32.xml.rels" ContentType="application/vnd.openxmlformats-package.relationships+xml"/>
  <Override PartName="/ppt/notesSlides/_rels/notesSlide16.xml.rels" ContentType="application/vnd.openxmlformats-package.relationships+xml"/>
  <Override PartName="/ppt/notesSlides/_rels/notesSlide33.xml.rels" ContentType="application/vnd.openxmlformats-package.relationships+xml"/>
  <Override PartName="/ppt/notesSlides/_rels/notesSlide8.xml.rels" ContentType="application/vnd.openxmlformats-package.relationships+xml"/>
  <Override PartName="/ppt/notesSlides/_rels/notesSlide4.xml.rels" ContentType="application/vnd.openxmlformats-package.relationships+xml"/>
  <Override PartName="/ppt/notesSlides/_rels/notesSlide28.xml.rels" ContentType="application/vnd.openxmlformats-package.relationships+xml"/>
  <Override PartName="/ppt/notesSlides/_rels/notesSlide3.xml.rels" ContentType="application/vnd.openxmlformats-package.relationships+xml"/>
  <Override PartName="/ppt/notesSlides/_rels/notesSlide9.xml.rels" ContentType="application/vnd.openxmlformats-package.relationships+xml"/>
  <Override PartName="/ppt/notesSlides/_rels/notesSlide27.xml.rels" ContentType="application/vnd.openxmlformats-package.relationships+xml"/>
  <Override PartName="/ppt/notesSlides/_rels/notesSlide34.xml.rels" ContentType="application/vnd.openxmlformats-package.relationships+xml"/>
  <Override PartName="/ppt/notesSlides/_rels/notesSlide13.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12.xml.rels" ContentType="application/vnd.openxmlformats-package.relationships+xml"/>
  <Override PartName="/ppt/notesSlides/_rels/notesSlide5.xml.rels" ContentType="application/vnd.openxmlformats-package.relationships+xml"/>
  <Override PartName="/ppt/notesSlides/_rels/notesSlide2.xml.rels" ContentType="application/vnd.openxmlformats-package.relationships+xml"/>
  <Override PartName="/ppt/notesSlides/_rels/notesSlide26.xml.rels" ContentType="application/vnd.openxmlformats-package.relationships+xml"/>
  <Override PartName="/ppt/notesSlides/_rels/notesSlide11.xml.rels" ContentType="application/vnd.openxmlformats-package.relationships+xml"/>
  <Override PartName="/ppt/notesSlides/_rels/notesSlide20.xml.rels" ContentType="application/vnd.openxmlformats-package.relationships+xml"/>
  <Override PartName="/ppt/notesSlides/_rels/notesSlide19.xml.rels" ContentType="application/vnd.openxmlformats-package.relationships+xml"/>
  <Override PartName="/ppt/notesSlides/_rels/notesSlide14.xml.rels" ContentType="application/vnd.openxmlformats-package.relationships+xml"/>
  <Override PartName="/ppt/notesSlides/_rels/notesSlide1.xml.rels" ContentType="application/vnd.openxmlformats-package.relationships+xml"/>
  <Override PartName="/ppt/notesSlides/_rels/notesSlide25.xml.rels" ContentType="application/vnd.openxmlformats-package.relationships+xml"/>
  <Override PartName="/ppt/notesSlides/_rels/notesSlide10.xml.rels" ContentType="application/vnd.openxmlformats-package.relationships+xml"/>
  <Override PartName="/ppt/notesSlides/_rels/notesSlide18.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21.xml.rels" ContentType="application/vnd.openxmlformats-package.relationships+xml"/>
  <Override PartName="/ppt/notesSlides/_rels/notesSlide31.xml.rels" ContentType="application/vnd.openxmlformats-package.relationships+xml"/>
  <Override PartName="/ppt/notesSlides/_rels/notesSlide15.xml.rels" ContentType="application/vnd.openxmlformats-package.relationships+xml"/>
  <Override PartName="/ppt/notesSlides/_rels/notesSlide22.xml.rels" ContentType="application/vnd.openxmlformats-package.relationships+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3.xml" ContentType="application/vnd.openxmlformats-officedocument.presentationml.notesSlide+xml"/>
  <Override PartName="/ppt/notesSlides/notesSlide16.xml" ContentType="application/vnd.openxmlformats-officedocument.presentationml.notesSlide+xml"/>
  <Override PartName="/ppt/notesSlides/notesSlide7.xml" ContentType="application/vnd.openxmlformats-officedocument.presentationml.notesSlide+xml"/>
  <Override PartName="/ppt/notesSlides/notesSlide34.xml" ContentType="application/vnd.openxmlformats-officedocument.presentationml.notesSlide+xml"/>
  <Override PartName="/ppt/notesSlides/notesSlide13.xml" ContentType="application/vnd.openxmlformats-officedocument.presentationml.notesSlide+xml"/>
  <Override PartName="/ppt/notesSlides/notesSlide4.xml" ContentType="application/vnd.openxmlformats-officedocument.presentationml.notesSlide+xml"/>
  <Override PartName="/ppt/notesSlides/notesSlide31.xml" ContentType="application/vnd.openxmlformats-officedocument.presentationml.notesSlide+xml"/>
  <Override PartName="/ppt/notesSlides/notesSlide17.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notesSlides/notesSlide33.xml" ContentType="application/vnd.openxmlformats-officedocument.presentationml.notesSlide+xml"/>
  <Override PartName="/ppt/notesSlides/notesSlide6.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2.xml" ContentType="application/vnd.openxmlformats-officedocument.presentationml.notesSlide+xml"/>
  <Override PartName="/ppt/notesSlides/notesSlide5.xml" ContentType="application/vnd.openxmlformats-officedocument.presentationml.notesSlide+xml"/>
  <Override PartName="/ppt/notesSlides/notesSlide14.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_rels/presentation.xml.rels" ContentType="application/vnd.openxmlformats-package.relationships+xml"/>
  <Override PartName="/ppt/media/image23.png" ContentType="image/png"/>
  <Override PartName="/ppt/media/image22.png" ContentType="image/png"/>
  <Override PartName="/ppt/media/image21.png" ContentType="image/png"/>
  <Override PartName="/ppt/media/image19.png" ContentType="image/png"/>
  <Override PartName="/ppt/media/image20.png" ContentType="image/png"/>
  <Override PartName="/ppt/media/image18.png" ContentType="image/png"/>
  <Override PartName="/ppt/media/image17.png" ContentType="image/png"/>
  <Override PartName="/ppt/media/image16.png" ContentType="image/png"/>
  <Override PartName="/ppt/media/image15.png" ContentType="image/png"/>
  <Override PartName="/ppt/media/image14.png" ContentType="image/png"/>
  <Override PartName="/ppt/media/image29.png" ContentType="image/png"/>
  <Override PartName="/ppt/media/image11.png" ContentType="image/png"/>
  <Override PartName="/ppt/media/image6.png" ContentType="image/png"/>
  <Override PartName="/ppt/media/image36.png" ContentType="image/png"/>
  <Override PartName="/ppt/media/image12.png" ContentType="image/png"/>
  <Override PartName="/ppt/media/image7.png" ContentType="image/png"/>
  <Override PartName="/ppt/media/image37.png" ContentType="image/png"/>
  <Override PartName="/ppt/media/image13.png" ContentType="image/png"/>
  <Override PartName="/ppt/media/image8.png" ContentType="image/png"/>
  <Override PartName="/ppt/media/image38.png" ContentType="image/png"/>
  <Override PartName="/ppt/media/image9.png" ContentType="image/png"/>
  <Override PartName="/ppt/media/image39.png" ContentType="image/png"/>
  <Override PartName="/ppt/media/image30.png" ContentType="image/png"/>
  <Override PartName="/ppt/media/image28.png" ContentType="image/png"/>
  <Override PartName="/ppt/media/image10.png" ContentType="image/png"/>
  <Override PartName="/ppt/media/image5.png" ContentType="image/png"/>
  <Override PartName="/ppt/media/image35.png" ContentType="image/png"/>
  <Override PartName="/ppt/media/image34.png" ContentType="image/png"/>
  <Override PartName="/ppt/media/image4.png" ContentType="image/png"/>
  <Override PartName="/ppt/media/image27.png" ContentType="image/png"/>
  <Override PartName="/ppt/media/image33.png" ContentType="image/png"/>
  <Override PartName="/ppt/media/image3.png" ContentType="image/png"/>
  <Override PartName="/ppt/media/image26.png" ContentType="image/png"/>
  <Override PartName="/ppt/media/image32.png" ContentType="image/png"/>
  <Override PartName="/ppt/media/image2.png" ContentType="image/png"/>
  <Override PartName="/ppt/media/image25.png" ContentType="image/png"/>
  <Override PartName="/ppt/media/image31.png" ContentType="image/png"/>
  <Override PartName="/ppt/media/image1.png" ContentType="image/png"/>
  <Override PartName="/ppt/media/image24.png" ContentType="image/png"/>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_rels/slideLayout22.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9.xml.rels" ContentType="application/vnd.openxmlformats-package.relationships+xml"/>
  <Override PartName="/ppt/slideLayouts/_rels/slideLayout21.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16.xml.rels" ContentType="application/vnd.openxmlformats-package.relationships+xml"/>
  <Override PartName="/ppt/slideLayouts/_rels/slideLayout18.xml.rels" ContentType="application/vnd.openxmlformats-package.relationships+xml"/>
  <Override PartName="/ppt/slideLayouts/_rels/slideLayout5.xml.rels" ContentType="application/vnd.openxmlformats-package.relationships+xml"/>
  <Override PartName="/ppt/slideLayouts/_rels/slideLayout13.xml.rels" ContentType="application/vnd.openxmlformats-package.relationships+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1.xml.rels" ContentType="application/vnd.openxmlformats-package.relationships+xml"/>
  <Override PartName="/ppt/slideLayouts/_rels/slideLayout14.xml.rels" ContentType="application/vnd.openxmlformats-package.relationships+xml"/>
  <Override PartName="/ppt/slideLayouts/_rels/slideLayout10.xml.rels" ContentType="application/vnd.openxmlformats-package.relationships+xml"/>
  <Override PartName="/ppt/slideLayouts/_rels/slideLayout24.xml.rels" ContentType="application/vnd.openxmlformats-package.relationships+xml"/>
  <Override PartName="/ppt/slideLayouts/_rels/slideLayout9.xml.rels" ContentType="application/vnd.openxmlformats-package.relationships+xml"/>
  <Override PartName="/ppt/slideLayouts/_rels/slideLayout23.xml.rels" ContentType="application/vnd.openxmlformats-package.relationships+xml"/>
  <Override PartName="/ppt/slideLayouts/_rels/slideLayout8.xml.rels" ContentType="application/vnd.openxmlformats-package.relationships+xml"/>
  <Override PartName="/ppt/slideLayouts/_rels/slideLayout15.xml.rels" ContentType="application/vnd.openxmlformats-package.relationships+xml"/>
  <Override PartName="/ppt/slideLayouts/_rels/slideLayout2.xml.rels" ContentType="application/vnd.openxmlformats-package.relationships+xml"/>
  <Override PartName="/ppt/slideLayouts/_rels/slideLayout20.xml.rels" ContentType="application/vnd.openxmlformats-package.relationships+xml"/>
  <Override PartName="/ppt/slideLayouts/slideLayout6.xml" ContentType="application/vnd.openxmlformats-officedocument.presentationml.slideLayout+xml"/>
  <Override PartName="/ppt/slideLayouts/slideLayout24.xml" ContentType="application/vnd.openxmlformats-officedocument.presentationml.slideLayout+xml"/>
  <Override PartName="/ppt/slideLayouts/slideLayout5.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3.xml" ContentType="application/vnd.openxmlformats-officedocument.presentationml.slideLayout+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4.xml" ContentType="application/vnd.openxmlformats-officedocument.presentationml.slideLayout+xml"/>
  <Override PartName="/ppt/slideLayouts/slideLayout22.xml" ContentType="application/vnd.openxmlformats-officedocument.presentationml.slideLayout+xml"/>
  <Override PartName="/ppt/presProps.xml" ContentType="application/vnd.openxmlformats-officedocument.presentationml.presProps+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_rels/slide24.xml.rels" ContentType="application/vnd.openxmlformats-package.relationships+xml"/>
  <Override PartName="/ppt/slides/_rels/slide15.xml.rels" ContentType="application/vnd.openxmlformats-package.relationships+xml"/>
  <Override PartName="/ppt/slides/_rels/slide31.xml.rels" ContentType="application/vnd.openxmlformats-package.relationships+xml"/>
  <Override PartName="/ppt/slides/_rels/slide4.xml.rels" ContentType="application/vnd.openxmlformats-package.relationships+xml"/>
  <Override PartName="/ppt/slides/_rels/slide8.xml.rels" ContentType="application/vnd.openxmlformats-package.relationships+xml"/>
  <Override PartName="/ppt/slides/_rels/slide27.xml.rels" ContentType="application/vnd.openxmlformats-package.relationships+xml"/>
  <Override PartName="/ppt/slides/_rels/slide2.xml.rels" ContentType="application/vnd.openxmlformats-package.relationships+xml"/>
  <Override PartName="/ppt/slides/_rels/slide21.xml.rels" ContentType="application/vnd.openxmlformats-package.relationships+xml"/>
  <Override PartName="/ppt/slides/_rels/slide5.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6.xml.rels" ContentType="application/vnd.openxmlformats-package.relationships+xml"/>
  <Override PartName="/ppt/slides/_rels/slide16.xml.rels" ContentType="application/vnd.openxmlformats-package.relationships+xml"/>
  <Override PartName="/ppt/slides/_rels/slide32.xml.rels" ContentType="application/vnd.openxmlformats-package.relationships+xml"/>
  <Override PartName="/ppt/slides/_rels/slide10.xml.rels" ContentType="application/vnd.openxmlformats-package.relationships+xml"/>
  <Override PartName="/ppt/slides/_rels/slide25.xml.rels" ContentType="application/vnd.openxmlformats-package.relationships+xml"/>
  <Override PartName="/ppt/slides/_rels/slide20.xml.rels" ContentType="application/vnd.openxmlformats-package.relationships+xml"/>
  <Override PartName="/ppt/slides/_rels/slide1.xml.rels" ContentType="application/vnd.openxmlformats-package.relationships+xml"/>
  <Override PartName="/ppt/slides/_rels/slide7.xml.rels" ContentType="application/vnd.openxmlformats-package.relationships+xml"/>
  <Override PartName="/ppt/slides/_rels/slide26.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2.xml.rels" ContentType="application/vnd.openxmlformats-package.relationships+xml"/>
  <Override PartName="/ppt/slides/_rels/slide18.xml.rels" ContentType="application/vnd.openxmlformats-package.relationships+xml"/>
  <Override PartName="/ppt/slides/_rels/slide13.xml.rels" ContentType="application/vnd.openxmlformats-package.relationships+xml"/>
  <Override PartName="/ppt/slides/_rels/slide19.xml.rels" ContentType="application/vnd.openxmlformats-package.relationships+xml"/>
  <Override PartName="/ppt/slides/_rels/slide9.xml.rels" ContentType="application/vnd.openxmlformats-package.relationships+xml"/>
  <Override PartName="/ppt/slides/_rels/slide3.xml.rels" ContentType="application/vnd.openxmlformats-package.relationships+xml"/>
  <Override PartName="/ppt/slides/_rels/slide28.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14.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slide30.xml" ContentType="application/vnd.openxmlformats-officedocument.presentationml.slide+xml"/>
  <Override PartName="/ppt/slides/slide31.xml" ContentType="application/vnd.openxmlformats-officedocument.presentationml.slide+xml"/>
  <Override PartName="/ppt/slides/slide6.xml" ContentType="application/vnd.openxmlformats-officedocument.presentationml.slide+xml"/>
  <Override PartName="/ppt/slides/slide32.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Lst>
  <p:sldSz cx="9144000" cy="5715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es-ES" sz="1400" spc="-1" strike="noStrike">
                <a:solidFill>
                  <a:srgbClr val="000000"/>
                </a:solidFill>
                <a:latin typeface="Arial"/>
              </a:rPr>
              <a:t>Pulse para desplazar la diapositiva</a:t>
            </a:r>
            <a:endParaRPr b="0" lang="es-ES" sz="1400" spc="-1" strike="noStrike">
              <a:solidFill>
                <a:srgbClr val="000000"/>
              </a:solidFill>
              <a:latin typeface="Arial"/>
            </a:endParaRPr>
          </a:p>
        </p:txBody>
      </p:sp>
      <p:sp>
        <p:nvSpPr>
          <p:cNvPr id="85"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0">
              <a:buNone/>
            </a:pPr>
            <a:r>
              <a:rPr b="0" lang="es-ES" sz="2000" spc="-1" strike="noStrike">
                <a:solidFill>
                  <a:srgbClr val="000000"/>
                </a:solidFill>
                <a:latin typeface="Arial"/>
              </a:rPr>
              <a:t>Pulse para editar el formato de las notas</a:t>
            </a:r>
            <a:endParaRPr b="0" lang="es-ES" sz="2000" spc="-1" strike="noStrike">
              <a:solidFill>
                <a:srgbClr val="000000"/>
              </a:solidFill>
              <a:latin typeface="Arial"/>
            </a:endParaRPr>
          </a:p>
        </p:txBody>
      </p:sp>
      <p:sp>
        <p:nvSpPr>
          <p:cNvPr id="86"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es-ES" sz="1400" spc="-1" strike="noStrike">
                <a:solidFill>
                  <a:srgbClr val="000000"/>
                </a:solidFill>
                <a:latin typeface="Times New Roman"/>
              </a:rPr>
              <a:t>&lt;cabecera&gt;</a:t>
            </a:r>
            <a:endParaRPr b="0" lang="es-ES" sz="1400" spc="-1" strike="noStrike">
              <a:solidFill>
                <a:srgbClr val="000000"/>
              </a:solidFill>
              <a:latin typeface="Times New Roman"/>
            </a:endParaRPr>
          </a:p>
        </p:txBody>
      </p:sp>
      <p:sp>
        <p:nvSpPr>
          <p:cNvPr id="87" name="PlaceHolder 4"/>
          <p:cNvSpPr>
            <a:spLocks noGrp="1"/>
          </p:cNvSpPr>
          <p:nvPr>
            <p:ph type="dt" idx="5"/>
          </p:nvPr>
        </p:nvSpPr>
        <p:spPr>
          <a:xfrm>
            <a:off x="4278960" y="0"/>
            <a:ext cx="3280680" cy="534240"/>
          </a:xfrm>
          <a:prstGeom prst="rect">
            <a:avLst/>
          </a:prstGeom>
          <a:noFill/>
          <a:ln w="0">
            <a:noFill/>
          </a:ln>
        </p:spPr>
        <p:txBody>
          <a:bodyPr lIns="0" rIns="0" tIns="0" bIns="0" anchor="t">
            <a:noAutofit/>
          </a:bodyPr>
          <a:lstStyle>
            <a:lvl1pPr indent="0" algn="r">
              <a:buNone/>
              <a:defRPr b="0" lang="es-ES" sz="1400" spc="-1" strike="noStrike">
                <a:solidFill>
                  <a:srgbClr val="000000"/>
                </a:solidFill>
                <a:latin typeface="Times New Roman"/>
              </a:defRPr>
            </a:lvl1pPr>
          </a:lstStyle>
          <a:p>
            <a:pPr indent="0" algn="r">
              <a:buNone/>
            </a:pPr>
            <a:r>
              <a:rPr b="0" lang="es-ES" sz="1400" spc="-1" strike="noStrike">
                <a:solidFill>
                  <a:srgbClr val="000000"/>
                </a:solidFill>
                <a:latin typeface="Times New Roman"/>
              </a:rPr>
              <a:t>&lt;fecha/hora&gt;</a:t>
            </a:r>
            <a:endParaRPr b="0" lang="es-ES" sz="1400" spc="-1" strike="noStrike">
              <a:solidFill>
                <a:srgbClr val="000000"/>
              </a:solidFill>
              <a:latin typeface="Times New Roman"/>
            </a:endParaRPr>
          </a:p>
        </p:txBody>
      </p:sp>
      <p:sp>
        <p:nvSpPr>
          <p:cNvPr id="88" name="PlaceHolder 5"/>
          <p:cNvSpPr>
            <a:spLocks noGrp="1"/>
          </p:cNvSpPr>
          <p:nvPr>
            <p:ph type="ftr" idx="6"/>
          </p:nvPr>
        </p:nvSpPr>
        <p:spPr>
          <a:xfrm>
            <a:off x="0" y="10157400"/>
            <a:ext cx="3280680" cy="534240"/>
          </a:xfrm>
          <a:prstGeom prst="rect">
            <a:avLst/>
          </a:prstGeom>
          <a:noFill/>
          <a:ln w="0">
            <a:noFill/>
          </a:ln>
        </p:spPr>
        <p:txBody>
          <a:bodyPr lIns="0" rIns="0" tIns="0" bIns="0" anchor="b">
            <a:noAutofit/>
          </a:bodyPr>
          <a:lstStyle>
            <a:lvl1pPr indent="0">
              <a:buNone/>
              <a:defRPr b="0" lang="es-ES" sz="1400" spc="-1" strike="noStrike">
                <a:solidFill>
                  <a:srgbClr val="000000"/>
                </a:solidFill>
                <a:latin typeface="Times New Roman"/>
              </a:defRPr>
            </a:lvl1pPr>
          </a:lstStyle>
          <a:p>
            <a:pPr indent="0">
              <a:buNone/>
            </a:pPr>
            <a:r>
              <a:rPr b="0" lang="es-ES" sz="1400" spc="-1" strike="noStrike">
                <a:solidFill>
                  <a:srgbClr val="000000"/>
                </a:solidFill>
                <a:latin typeface="Times New Roman"/>
              </a:rPr>
              <a:t>&lt;pie de página&gt;</a:t>
            </a:r>
            <a:endParaRPr b="0" lang="es-ES" sz="1400" spc="-1" strike="noStrike">
              <a:solidFill>
                <a:srgbClr val="000000"/>
              </a:solidFill>
              <a:latin typeface="Times New Roman"/>
            </a:endParaRPr>
          </a:p>
        </p:txBody>
      </p:sp>
      <p:sp>
        <p:nvSpPr>
          <p:cNvPr id="89" name="PlaceHolder 6"/>
          <p:cNvSpPr>
            <a:spLocks noGrp="1"/>
          </p:cNvSpPr>
          <p:nvPr>
            <p:ph type="sldNum" idx="7"/>
          </p:nvPr>
        </p:nvSpPr>
        <p:spPr>
          <a:xfrm>
            <a:off x="4278960" y="10157400"/>
            <a:ext cx="3280680" cy="534240"/>
          </a:xfrm>
          <a:prstGeom prst="rect">
            <a:avLst/>
          </a:prstGeom>
          <a:noFill/>
          <a:ln w="0">
            <a:noFill/>
          </a:ln>
        </p:spPr>
        <p:txBody>
          <a:bodyPr lIns="0" rIns="0" tIns="0" bIns="0" anchor="b">
            <a:noAutofit/>
          </a:bodyPr>
          <a:lstStyle>
            <a:lvl1pPr indent="0" algn="r">
              <a:buNone/>
              <a:defRPr b="0" lang="es-ES" sz="1400" spc="-1" strike="noStrike">
                <a:solidFill>
                  <a:srgbClr val="000000"/>
                </a:solidFill>
                <a:latin typeface="Times New Roman"/>
              </a:defRPr>
            </a:lvl1pPr>
          </a:lstStyle>
          <a:p>
            <a:pPr indent="0" algn="r">
              <a:buNone/>
            </a:pPr>
            <a:fld id="{A2E38DB0-9A56-4557-A4D7-F34223A418F5}" type="slidenum">
              <a:rPr b="0" lang="es-ES" sz="1400" spc="-1" strike="noStrike">
                <a:solidFill>
                  <a:srgbClr val="000000"/>
                </a:solidFill>
                <a:latin typeface="Times New Roman"/>
              </a:rPr>
              <a:t>&lt;número&gt;</a:t>
            </a:fld>
            <a:endParaRPr b="0" lang="es-E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5" name="PlaceHolder 1"/>
          <p:cNvSpPr>
            <a:spLocks noGrp="1"/>
          </p:cNvSpPr>
          <p:nvPr>
            <p:ph type="sldImg"/>
          </p:nvPr>
        </p:nvSpPr>
        <p:spPr>
          <a:xfrm>
            <a:off x="685800" y="685800"/>
            <a:ext cx="5486040" cy="3428640"/>
          </a:xfrm>
          <a:prstGeom prst="rect">
            <a:avLst/>
          </a:prstGeom>
          <a:ln w="0">
            <a:noFill/>
          </a:ln>
        </p:spPr>
      </p:sp>
      <p:sp>
        <p:nvSpPr>
          <p:cNvPr id="206" name="PlaceHolder 2"/>
          <p:cNvSpPr>
            <a:spLocks noGrp="1"/>
          </p:cNvSpPr>
          <p:nvPr>
            <p:ph type="body"/>
          </p:nvPr>
        </p:nvSpPr>
        <p:spPr>
          <a:xfrm>
            <a:off x="685800" y="4343400"/>
            <a:ext cx="5486040" cy="4114440"/>
          </a:xfrm>
          <a:prstGeom prst="rect">
            <a:avLst/>
          </a:prstGeom>
          <a:noFill/>
          <a:ln w="0">
            <a:noFill/>
          </a:ln>
        </p:spPr>
        <p:txBody>
          <a:bodyPr anchor="t">
            <a:noAutofit/>
          </a:bodyPr>
          <a:p>
            <a:pPr indent="0">
              <a:lnSpc>
                <a:spcPct val="100000"/>
              </a:lnSpc>
              <a:buNone/>
              <a:tabLst>
                <a:tab algn="l" pos="0"/>
              </a:tabLst>
            </a:pPr>
            <a:r>
              <a:rPr b="0" lang="es" sz="1200" spc="-1" strike="noStrike">
                <a:solidFill>
                  <a:schemeClr val="dk1"/>
                </a:solidFill>
                <a:latin typeface="Calibri"/>
                <a:ea typeface="Calibri"/>
              </a:rPr>
              <a:t>En esta presentación vamos a hablar de LOGS, pero ¿Qué es un log?</a:t>
            </a:r>
            <a:endParaRPr b="0" lang="es-ES" sz="1200" spc="-1" strike="noStrike">
              <a:solidFill>
                <a:srgbClr val="000000"/>
              </a:solidFill>
              <a:latin typeface="Arial"/>
            </a:endParaRPr>
          </a:p>
        </p:txBody>
      </p:sp>
      <p:sp>
        <p:nvSpPr>
          <p:cNvPr id="207" name="PlaceHolder 3"/>
          <p:cNvSpPr>
            <a:spLocks noGrp="1"/>
          </p:cNvSpPr>
          <p:nvPr>
            <p:ph type="sldNum" idx="8"/>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E9CBEFD1-2B2E-4533-BE78-483BB41B603E}"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2" name="PlaceHolder 1"/>
          <p:cNvSpPr>
            <a:spLocks noGrp="1"/>
          </p:cNvSpPr>
          <p:nvPr>
            <p:ph type="sldImg"/>
          </p:nvPr>
        </p:nvSpPr>
        <p:spPr>
          <a:xfrm>
            <a:off x="685800" y="685800"/>
            <a:ext cx="5486040" cy="3428640"/>
          </a:xfrm>
          <a:prstGeom prst="rect">
            <a:avLst/>
          </a:prstGeom>
          <a:ln w="0">
            <a:noFill/>
          </a:ln>
        </p:spPr>
      </p:sp>
      <p:sp>
        <p:nvSpPr>
          <p:cNvPr id="233" name="PlaceHolder 2"/>
          <p:cNvSpPr>
            <a:spLocks noGrp="1"/>
          </p:cNvSpPr>
          <p:nvPr>
            <p:ph type="body"/>
          </p:nvPr>
        </p:nvSpPr>
        <p:spPr>
          <a:xfrm>
            <a:off x="685800" y="4343400"/>
            <a:ext cx="5486040" cy="4114440"/>
          </a:xfrm>
          <a:prstGeom prst="rect">
            <a:avLst/>
          </a:prstGeom>
          <a:noFill/>
          <a:ln w="0">
            <a:noFill/>
          </a:ln>
        </p:spPr>
        <p:txBody>
          <a:bodyPr anchor="t">
            <a:noAutofit/>
          </a:bodyPr>
          <a:p>
            <a:pPr marL="216000" indent="0">
              <a:buNone/>
            </a:pPr>
            <a:endParaRPr b="0" lang="es-ES" sz="1100" spc="-1" strike="noStrike">
              <a:solidFill>
                <a:srgbClr val="000000"/>
              </a:solidFill>
              <a:latin typeface="Arial"/>
            </a:endParaRPr>
          </a:p>
        </p:txBody>
      </p:sp>
      <p:sp>
        <p:nvSpPr>
          <p:cNvPr id="234" name="PlaceHolder 3"/>
          <p:cNvSpPr>
            <a:spLocks noGrp="1"/>
          </p:cNvSpPr>
          <p:nvPr>
            <p:ph type="sldNum" idx="17"/>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100CAC43-E6D2-4915-BCF5-9563951F9631}"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5" name="PlaceHolder 1"/>
          <p:cNvSpPr>
            <a:spLocks noGrp="1"/>
          </p:cNvSpPr>
          <p:nvPr>
            <p:ph type="sldImg"/>
          </p:nvPr>
        </p:nvSpPr>
        <p:spPr>
          <a:xfrm>
            <a:off x="685800" y="685800"/>
            <a:ext cx="5486040" cy="3428640"/>
          </a:xfrm>
          <a:prstGeom prst="rect">
            <a:avLst/>
          </a:prstGeom>
          <a:ln w="0">
            <a:noFill/>
          </a:ln>
        </p:spPr>
      </p:sp>
      <p:sp>
        <p:nvSpPr>
          <p:cNvPr id="236" name="PlaceHolder 2"/>
          <p:cNvSpPr>
            <a:spLocks noGrp="1"/>
          </p:cNvSpPr>
          <p:nvPr>
            <p:ph type="body"/>
          </p:nvPr>
        </p:nvSpPr>
        <p:spPr>
          <a:xfrm>
            <a:off x="685800" y="4343400"/>
            <a:ext cx="5486040" cy="4114440"/>
          </a:xfrm>
          <a:prstGeom prst="rect">
            <a:avLst/>
          </a:prstGeom>
          <a:noFill/>
          <a:ln w="0">
            <a:noFill/>
          </a:ln>
        </p:spPr>
        <p:txBody>
          <a:bodyPr anchor="t">
            <a:noAutofit/>
          </a:bodyPr>
          <a:p>
            <a:pPr marL="216000" indent="0">
              <a:buNone/>
            </a:pPr>
            <a:endParaRPr b="0" lang="es-ES" sz="1100" spc="-1" strike="noStrike">
              <a:solidFill>
                <a:srgbClr val="000000"/>
              </a:solidFill>
              <a:latin typeface="Arial"/>
            </a:endParaRPr>
          </a:p>
        </p:txBody>
      </p:sp>
      <p:sp>
        <p:nvSpPr>
          <p:cNvPr id="237" name="PlaceHolder 3"/>
          <p:cNvSpPr>
            <a:spLocks noGrp="1"/>
          </p:cNvSpPr>
          <p:nvPr>
            <p:ph type="sldNum" idx="18"/>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B3DCB393-0970-44BB-A136-DE967F8CBC62}"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8" name="PlaceHolder 1"/>
          <p:cNvSpPr>
            <a:spLocks noGrp="1"/>
          </p:cNvSpPr>
          <p:nvPr>
            <p:ph type="sldImg"/>
          </p:nvPr>
        </p:nvSpPr>
        <p:spPr>
          <a:xfrm>
            <a:off x="685800" y="685800"/>
            <a:ext cx="5486040" cy="3428640"/>
          </a:xfrm>
          <a:prstGeom prst="rect">
            <a:avLst/>
          </a:prstGeom>
          <a:ln w="0">
            <a:noFill/>
          </a:ln>
        </p:spPr>
      </p:sp>
      <p:sp>
        <p:nvSpPr>
          <p:cNvPr id="239" name="PlaceHolder 2"/>
          <p:cNvSpPr>
            <a:spLocks noGrp="1"/>
          </p:cNvSpPr>
          <p:nvPr>
            <p:ph type="body"/>
          </p:nvPr>
        </p:nvSpPr>
        <p:spPr>
          <a:xfrm>
            <a:off x="685800" y="4343400"/>
            <a:ext cx="5486040" cy="4114440"/>
          </a:xfrm>
          <a:prstGeom prst="rect">
            <a:avLst/>
          </a:prstGeom>
          <a:noFill/>
          <a:ln w="0">
            <a:noFill/>
          </a:ln>
        </p:spPr>
        <p:txBody>
          <a:bodyPr anchor="t">
            <a:noAutofit/>
          </a:bodyPr>
          <a:p>
            <a:pPr marL="457200" indent="0">
              <a:lnSpc>
                <a:spcPct val="100000"/>
              </a:lnSpc>
              <a:spcBef>
                <a:spcPts val="360"/>
              </a:spcBef>
              <a:buNone/>
              <a:tabLst>
                <a:tab algn="l" pos="0"/>
              </a:tabLst>
            </a:pPr>
            <a:r>
              <a:rPr b="0" lang="es" sz="1200" spc="-1" strike="noStrike">
                <a:solidFill>
                  <a:schemeClr val="dk1"/>
                </a:solidFill>
                <a:latin typeface="Calibri"/>
                <a:ea typeface="Calibri"/>
              </a:rPr>
              <a:t>Intentar evitar que los sysAdmin tuvieran que estar instalando herramientas tipo filebeat, etc… Hemos utilizado syslog-ng / NXLog / o nada en el caso de entornos “no” configurables</a:t>
            </a:r>
            <a:endParaRPr b="0" lang="es-ES" sz="1200" spc="-1" strike="noStrike">
              <a:solidFill>
                <a:srgbClr val="000000"/>
              </a:solidFill>
              <a:latin typeface="Arial"/>
            </a:endParaRPr>
          </a:p>
        </p:txBody>
      </p:sp>
      <p:sp>
        <p:nvSpPr>
          <p:cNvPr id="240" name="PlaceHolder 3"/>
          <p:cNvSpPr>
            <a:spLocks noGrp="1"/>
          </p:cNvSpPr>
          <p:nvPr>
            <p:ph type="sldNum" idx="19"/>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B231AD5E-5B5E-4B52-8B20-F6E0DD09D244}"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1" name="PlaceHolder 1"/>
          <p:cNvSpPr>
            <a:spLocks noGrp="1"/>
          </p:cNvSpPr>
          <p:nvPr>
            <p:ph type="sldImg"/>
          </p:nvPr>
        </p:nvSpPr>
        <p:spPr>
          <a:xfrm>
            <a:off x="685800" y="685800"/>
            <a:ext cx="5486040" cy="3428640"/>
          </a:xfrm>
          <a:prstGeom prst="rect">
            <a:avLst/>
          </a:prstGeom>
          <a:ln w="0">
            <a:noFill/>
          </a:ln>
        </p:spPr>
      </p:sp>
      <p:sp>
        <p:nvSpPr>
          <p:cNvPr id="242" name="PlaceHolder 2"/>
          <p:cNvSpPr>
            <a:spLocks noGrp="1"/>
          </p:cNvSpPr>
          <p:nvPr>
            <p:ph type="body"/>
          </p:nvPr>
        </p:nvSpPr>
        <p:spPr>
          <a:xfrm>
            <a:off x="685800" y="4343400"/>
            <a:ext cx="5486040" cy="4114440"/>
          </a:xfrm>
          <a:prstGeom prst="rect">
            <a:avLst/>
          </a:prstGeom>
          <a:noFill/>
          <a:ln w="0">
            <a:noFill/>
          </a:ln>
        </p:spPr>
        <p:txBody>
          <a:bodyPr anchor="t">
            <a:noAutofit/>
          </a:bodyPr>
          <a:p>
            <a:pPr marL="216000" indent="0">
              <a:buNone/>
            </a:pPr>
            <a:endParaRPr b="0" lang="es-ES" sz="1100" spc="-1" strike="noStrike">
              <a:solidFill>
                <a:srgbClr val="000000"/>
              </a:solidFill>
              <a:latin typeface="Arial"/>
            </a:endParaRPr>
          </a:p>
        </p:txBody>
      </p:sp>
      <p:sp>
        <p:nvSpPr>
          <p:cNvPr id="243" name="PlaceHolder 3"/>
          <p:cNvSpPr>
            <a:spLocks noGrp="1"/>
          </p:cNvSpPr>
          <p:nvPr>
            <p:ph type="sldNum" idx="20"/>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F845D332-CCB2-4F0D-8E0B-3FF07DB3CAB8}"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4" name="PlaceHolder 1"/>
          <p:cNvSpPr>
            <a:spLocks noGrp="1"/>
          </p:cNvSpPr>
          <p:nvPr>
            <p:ph type="sldImg"/>
          </p:nvPr>
        </p:nvSpPr>
        <p:spPr>
          <a:xfrm>
            <a:off x="685800" y="685800"/>
            <a:ext cx="5486040" cy="3428640"/>
          </a:xfrm>
          <a:prstGeom prst="rect">
            <a:avLst/>
          </a:prstGeom>
          <a:ln w="0">
            <a:noFill/>
          </a:ln>
        </p:spPr>
      </p:sp>
      <p:sp>
        <p:nvSpPr>
          <p:cNvPr id="245" name="PlaceHolder 2"/>
          <p:cNvSpPr>
            <a:spLocks noGrp="1"/>
          </p:cNvSpPr>
          <p:nvPr>
            <p:ph type="body"/>
          </p:nvPr>
        </p:nvSpPr>
        <p:spPr>
          <a:xfrm>
            <a:off x="685800" y="4343400"/>
            <a:ext cx="5486040" cy="4114440"/>
          </a:xfrm>
          <a:prstGeom prst="rect">
            <a:avLst/>
          </a:prstGeom>
          <a:noFill/>
          <a:ln w="0">
            <a:noFill/>
          </a:ln>
        </p:spPr>
        <p:txBody>
          <a:bodyPr anchor="t">
            <a:noAutofit/>
          </a:bodyPr>
          <a:p>
            <a:pPr marL="216000" indent="0">
              <a:buNone/>
            </a:pPr>
            <a:endParaRPr b="0" lang="es-ES" sz="1100" spc="-1" strike="noStrike">
              <a:solidFill>
                <a:srgbClr val="000000"/>
              </a:solidFill>
              <a:latin typeface="Arial"/>
            </a:endParaRPr>
          </a:p>
        </p:txBody>
      </p:sp>
      <p:sp>
        <p:nvSpPr>
          <p:cNvPr id="246" name="PlaceHolder 3"/>
          <p:cNvSpPr>
            <a:spLocks noGrp="1"/>
          </p:cNvSpPr>
          <p:nvPr>
            <p:ph type="sldNum" idx="21"/>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97434F19-C8E1-4257-895F-7A5963B5FAE9}"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7" name="PlaceHolder 1"/>
          <p:cNvSpPr>
            <a:spLocks noGrp="1"/>
          </p:cNvSpPr>
          <p:nvPr>
            <p:ph type="sldImg"/>
          </p:nvPr>
        </p:nvSpPr>
        <p:spPr>
          <a:xfrm>
            <a:off x="685800" y="685800"/>
            <a:ext cx="5486040" cy="3428640"/>
          </a:xfrm>
          <a:prstGeom prst="rect">
            <a:avLst/>
          </a:prstGeom>
          <a:ln w="0">
            <a:noFill/>
          </a:ln>
        </p:spPr>
      </p:sp>
      <p:sp>
        <p:nvSpPr>
          <p:cNvPr id="248" name="PlaceHolder 2"/>
          <p:cNvSpPr>
            <a:spLocks noGrp="1"/>
          </p:cNvSpPr>
          <p:nvPr>
            <p:ph type="body"/>
          </p:nvPr>
        </p:nvSpPr>
        <p:spPr>
          <a:xfrm>
            <a:off x="685800" y="4343400"/>
            <a:ext cx="5486040" cy="4114440"/>
          </a:xfrm>
          <a:prstGeom prst="rect">
            <a:avLst/>
          </a:prstGeom>
          <a:noFill/>
          <a:ln w="0">
            <a:noFill/>
          </a:ln>
        </p:spPr>
        <p:txBody>
          <a:bodyPr anchor="t">
            <a:noAutofit/>
          </a:bodyPr>
          <a:p>
            <a:pPr marL="216000" indent="0">
              <a:buNone/>
            </a:pPr>
            <a:endParaRPr b="0" lang="es-ES" sz="1100" spc="-1" strike="noStrike">
              <a:solidFill>
                <a:srgbClr val="000000"/>
              </a:solidFill>
              <a:latin typeface="Arial"/>
            </a:endParaRPr>
          </a:p>
        </p:txBody>
      </p:sp>
      <p:sp>
        <p:nvSpPr>
          <p:cNvPr id="249" name="PlaceHolder 3"/>
          <p:cNvSpPr>
            <a:spLocks noGrp="1"/>
          </p:cNvSpPr>
          <p:nvPr>
            <p:ph type="sldNum" idx="22"/>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3F468F67-0E58-40FA-AD92-4A6AEF6A701C}"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 name="PlaceHolder 1"/>
          <p:cNvSpPr>
            <a:spLocks noGrp="1"/>
          </p:cNvSpPr>
          <p:nvPr>
            <p:ph type="sldImg"/>
          </p:nvPr>
        </p:nvSpPr>
        <p:spPr>
          <a:xfrm>
            <a:off x="685800" y="685800"/>
            <a:ext cx="5486040" cy="3428640"/>
          </a:xfrm>
          <a:prstGeom prst="rect">
            <a:avLst/>
          </a:prstGeom>
          <a:ln w="0">
            <a:noFill/>
          </a:ln>
        </p:spPr>
      </p:sp>
      <p:sp>
        <p:nvSpPr>
          <p:cNvPr id="251" name="PlaceHolder 2"/>
          <p:cNvSpPr>
            <a:spLocks noGrp="1"/>
          </p:cNvSpPr>
          <p:nvPr>
            <p:ph type="body"/>
          </p:nvPr>
        </p:nvSpPr>
        <p:spPr>
          <a:xfrm>
            <a:off x="685800" y="4343400"/>
            <a:ext cx="5486040" cy="4114440"/>
          </a:xfrm>
          <a:prstGeom prst="rect">
            <a:avLst/>
          </a:prstGeom>
          <a:noFill/>
          <a:ln w="0">
            <a:noFill/>
          </a:ln>
        </p:spPr>
        <p:txBody>
          <a:bodyPr anchor="t">
            <a:noAutofit/>
          </a:bodyPr>
          <a:p>
            <a:pPr marL="457200" indent="0">
              <a:lnSpc>
                <a:spcPct val="100000"/>
              </a:lnSpc>
              <a:spcBef>
                <a:spcPts val="360"/>
              </a:spcBef>
              <a:buNone/>
              <a:tabLst>
                <a:tab algn="l" pos="0"/>
              </a:tabLst>
            </a:pPr>
            <a:r>
              <a:rPr b="0" lang="es" sz="1200" spc="-1" strike="noStrike">
                <a:solidFill>
                  <a:schemeClr val="dk1"/>
                </a:solidFill>
                <a:latin typeface="Calibri"/>
                <a:ea typeface="Calibri"/>
              </a:rPr>
              <a:t>En el proceso de generación, envío, almacenamiento y explotación NECESITABAMOS poder tener todo ordenado. Decidimos una organización basada en TAG de servicio (x149), identificador de sistema, identificador de proceso y facility.</a:t>
            </a:r>
            <a:endParaRPr b="0" lang="es-ES" sz="1200" spc="-1" strike="noStrike">
              <a:solidFill>
                <a:srgbClr val="000000"/>
              </a:solidFill>
              <a:latin typeface="Arial"/>
            </a:endParaRPr>
          </a:p>
        </p:txBody>
      </p:sp>
      <p:sp>
        <p:nvSpPr>
          <p:cNvPr id="252" name="PlaceHolder 3"/>
          <p:cNvSpPr>
            <a:spLocks noGrp="1"/>
          </p:cNvSpPr>
          <p:nvPr>
            <p:ph type="sldNum" idx="23"/>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5CCCF1BB-8B4A-436A-91D6-C190330BD45C}"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3" name="PlaceHolder 1"/>
          <p:cNvSpPr>
            <a:spLocks noGrp="1"/>
          </p:cNvSpPr>
          <p:nvPr>
            <p:ph type="sldImg"/>
          </p:nvPr>
        </p:nvSpPr>
        <p:spPr>
          <a:xfrm>
            <a:off x="685800" y="685800"/>
            <a:ext cx="5486040" cy="3428640"/>
          </a:xfrm>
          <a:prstGeom prst="rect">
            <a:avLst/>
          </a:prstGeom>
          <a:ln w="0">
            <a:noFill/>
          </a:ln>
        </p:spPr>
      </p:sp>
      <p:sp>
        <p:nvSpPr>
          <p:cNvPr id="254" name="PlaceHolder 2"/>
          <p:cNvSpPr>
            <a:spLocks noGrp="1"/>
          </p:cNvSpPr>
          <p:nvPr>
            <p:ph type="body"/>
          </p:nvPr>
        </p:nvSpPr>
        <p:spPr>
          <a:xfrm>
            <a:off x="685800" y="4343400"/>
            <a:ext cx="5486040" cy="4114440"/>
          </a:xfrm>
          <a:prstGeom prst="rect">
            <a:avLst/>
          </a:prstGeom>
          <a:noFill/>
          <a:ln w="0">
            <a:noFill/>
          </a:ln>
        </p:spPr>
        <p:txBody>
          <a:bodyPr anchor="t">
            <a:noAutofit/>
          </a:bodyPr>
          <a:p>
            <a:pPr marL="457200" indent="0">
              <a:lnSpc>
                <a:spcPct val="100000"/>
              </a:lnSpc>
              <a:spcBef>
                <a:spcPts val="360"/>
              </a:spcBef>
              <a:buNone/>
              <a:tabLst>
                <a:tab algn="l" pos="0"/>
              </a:tabLst>
            </a:pPr>
            <a:r>
              <a:rPr b="0" lang="es" sz="1200" spc="-1" strike="noStrike">
                <a:solidFill>
                  <a:schemeClr val="dk1"/>
                </a:solidFill>
                <a:latin typeface="Calibri"/>
                <a:ea typeface="Calibri"/>
              </a:rPr>
              <a:t>Inicialmente trabajamos con rsyslog que es el demonio estándar de la mayoria de las distribuciones linux, pero syslog-ng nos resultó más sencillo para taggear. Problemas de rendimiento en algunos servicios, ahora mismo sobre un único nodo de syslog-ng (no consideramos HA) tenemos capacidad hasta 4k EPS sin pérdidas a nivel de red.</a:t>
            </a:r>
            <a:endParaRPr b="0" lang="es-ES" sz="1200" spc="-1" strike="noStrike">
              <a:solidFill>
                <a:srgbClr val="000000"/>
              </a:solidFill>
              <a:latin typeface="Arial"/>
            </a:endParaRPr>
          </a:p>
          <a:p>
            <a:pPr marL="457200" indent="0">
              <a:lnSpc>
                <a:spcPct val="100000"/>
              </a:lnSpc>
              <a:spcBef>
                <a:spcPts val="360"/>
              </a:spcBef>
              <a:buNone/>
              <a:tabLst>
                <a:tab algn="l" pos="0"/>
              </a:tabLst>
            </a:pPr>
            <a:endParaRPr b="0" lang="es-ES" sz="1200" spc="-1" strike="noStrike">
              <a:solidFill>
                <a:srgbClr val="000000"/>
              </a:solidFill>
              <a:latin typeface="Arial"/>
            </a:endParaRPr>
          </a:p>
          <a:p>
            <a:pPr marL="457200" indent="0">
              <a:lnSpc>
                <a:spcPct val="100000"/>
              </a:lnSpc>
              <a:spcBef>
                <a:spcPts val="360"/>
              </a:spcBef>
              <a:buNone/>
              <a:tabLst>
                <a:tab algn="l" pos="0"/>
              </a:tabLst>
            </a:pPr>
            <a:r>
              <a:rPr b="0" lang="es" sz="1200" spc="-1" strike="noStrike">
                <a:solidFill>
                  <a:schemeClr val="dk1"/>
                </a:solidFill>
                <a:latin typeface="Calibri"/>
                <a:ea typeface="Calibri"/>
              </a:rPr>
              <a:t>Facilidad también para  gestión de colas, aplicativos que no usan syslog/journald como Apache/NGINX/Roudcube …</a:t>
            </a:r>
            <a:endParaRPr b="0" lang="es-ES" sz="1200" spc="-1" strike="noStrike">
              <a:solidFill>
                <a:srgbClr val="000000"/>
              </a:solidFill>
              <a:latin typeface="Arial"/>
            </a:endParaRPr>
          </a:p>
        </p:txBody>
      </p:sp>
      <p:sp>
        <p:nvSpPr>
          <p:cNvPr id="255" name="PlaceHolder 3"/>
          <p:cNvSpPr>
            <a:spLocks noGrp="1"/>
          </p:cNvSpPr>
          <p:nvPr>
            <p:ph type="sldNum" idx="24"/>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1C4C8607-75DC-4D3F-9EDC-E3D16FA8980D}"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PlaceHolder 1"/>
          <p:cNvSpPr>
            <a:spLocks noGrp="1"/>
          </p:cNvSpPr>
          <p:nvPr>
            <p:ph type="sldImg"/>
          </p:nvPr>
        </p:nvSpPr>
        <p:spPr>
          <a:xfrm>
            <a:off x="685800" y="685800"/>
            <a:ext cx="5486040" cy="3428640"/>
          </a:xfrm>
          <a:prstGeom prst="rect">
            <a:avLst/>
          </a:prstGeom>
          <a:ln w="0">
            <a:noFill/>
          </a:ln>
        </p:spPr>
      </p:sp>
      <p:sp>
        <p:nvSpPr>
          <p:cNvPr id="257" name="PlaceHolder 2"/>
          <p:cNvSpPr>
            <a:spLocks noGrp="1"/>
          </p:cNvSpPr>
          <p:nvPr>
            <p:ph type="body"/>
          </p:nvPr>
        </p:nvSpPr>
        <p:spPr>
          <a:xfrm>
            <a:off x="685800" y="4343400"/>
            <a:ext cx="5486040" cy="4114440"/>
          </a:xfrm>
          <a:prstGeom prst="rect">
            <a:avLst/>
          </a:prstGeom>
          <a:noFill/>
          <a:ln w="0">
            <a:noFill/>
          </a:ln>
        </p:spPr>
        <p:txBody>
          <a:bodyPr anchor="t">
            <a:noAutofit/>
          </a:bodyPr>
          <a:p>
            <a:pPr marL="457200" indent="0">
              <a:lnSpc>
                <a:spcPct val="100000"/>
              </a:lnSpc>
              <a:spcBef>
                <a:spcPts val="360"/>
              </a:spcBef>
              <a:buNone/>
              <a:tabLst>
                <a:tab algn="l" pos="0"/>
              </a:tabLst>
            </a:pPr>
            <a:r>
              <a:rPr b="0" lang="es" sz="1200" spc="-1" strike="noStrike">
                <a:solidFill>
                  <a:schemeClr val="dk1"/>
                </a:solidFill>
                <a:latin typeface="Calibri"/>
                <a:ea typeface="Calibri"/>
              </a:rPr>
              <a:t>Más difícil de normalizar, sencillo de instalar para sistemas Windows. Alternativas como SolarWinds no molaban tanto.</a:t>
            </a:r>
            <a:endParaRPr b="0" lang="es-ES" sz="1200" spc="-1" strike="noStrike">
              <a:solidFill>
                <a:srgbClr val="000000"/>
              </a:solidFill>
              <a:latin typeface="Arial"/>
            </a:endParaRPr>
          </a:p>
        </p:txBody>
      </p:sp>
      <p:sp>
        <p:nvSpPr>
          <p:cNvPr id="258" name="PlaceHolder 3"/>
          <p:cNvSpPr>
            <a:spLocks noGrp="1"/>
          </p:cNvSpPr>
          <p:nvPr>
            <p:ph type="sldNum" idx="25"/>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A2A53021-02FA-4F0B-975A-71699B065B0B}"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 name="PlaceHolder 1"/>
          <p:cNvSpPr>
            <a:spLocks noGrp="1"/>
          </p:cNvSpPr>
          <p:nvPr>
            <p:ph type="sldImg"/>
          </p:nvPr>
        </p:nvSpPr>
        <p:spPr>
          <a:xfrm>
            <a:off x="685800" y="685800"/>
            <a:ext cx="5486040" cy="3428640"/>
          </a:xfrm>
          <a:prstGeom prst="rect">
            <a:avLst/>
          </a:prstGeom>
          <a:ln w="0">
            <a:noFill/>
          </a:ln>
        </p:spPr>
      </p:sp>
      <p:sp>
        <p:nvSpPr>
          <p:cNvPr id="260" name="PlaceHolder 2"/>
          <p:cNvSpPr>
            <a:spLocks noGrp="1"/>
          </p:cNvSpPr>
          <p:nvPr>
            <p:ph type="body"/>
          </p:nvPr>
        </p:nvSpPr>
        <p:spPr>
          <a:xfrm>
            <a:off x="685800" y="4343400"/>
            <a:ext cx="5486040" cy="4114440"/>
          </a:xfrm>
          <a:prstGeom prst="rect">
            <a:avLst/>
          </a:prstGeom>
          <a:noFill/>
          <a:ln w="0">
            <a:noFill/>
          </a:ln>
        </p:spPr>
        <p:txBody>
          <a:bodyPr anchor="t">
            <a:noAutofit/>
          </a:bodyPr>
          <a:p>
            <a:pPr marL="216000" indent="0">
              <a:buNone/>
            </a:pPr>
            <a:endParaRPr b="0" lang="es-ES" sz="1100" spc="-1" strike="noStrike">
              <a:solidFill>
                <a:srgbClr val="000000"/>
              </a:solidFill>
              <a:latin typeface="Arial"/>
            </a:endParaRPr>
          </a:p>
        </p:txBody>
      </p:sp>
      <p:sp>
        <p:nvSpPr>
          <p:cNvPr id="261" name="PlaceHolder 3"/>
          <p:cNvSpPr>
            <a:spLocks noGrp="1"/>
          </p:cNvSpPr>
          <p:nvPr>
            <p:ph type="sldNum" idx="26"/>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8312B259-C675-48BC-8E65-5EC0924B6413}"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PlaceHolder 1"/>
          <p:cNvSpPr>
            <a:spLocks noGrp="1"/>
          </p:cNvSpPr>
          <p:nvPr>
            <p:ph type="sldImg"/>
          </p:nvPr>
        </p:nvSpPr>
        <p:spPr>
          <a:xfrm>
            <a:off x="685800" y="685800"/>
            <a:ext cx="5486040" cy="3428640"/>
          </a:xfrm>
          <a:prstGeom prst="rect">
            <a:avLst/>
          </a:prstGeom>
          <a:ln w="0">
            <a:noFill/>
          </a:ln>
        </p:spPr>
      </p:sp>
      <p:sp>
        <p:nvSpPr>
          <p:cNvPr id="209" name="PlaceHolder 2"/>
          <p:cNvSpPr>
            <a:spLocks noGrp="1"/>
          </p:cNvSpPr>
          <p:nvPr>
            <p:ph type="body"/>
          </p:nvPr>
        </p:nvSpPr>
        <p:spPr>
          <a:xfrm>
            <a:off x="685800" y="4343400"/>
            <a:ext cx="5486040" cy="4114440"/>
          </a:xfrm>
          <a:prstGeom prst="rect">
            <a:avLst/>
          </a:prstGeom>
          <a:noFill/>
          <a:ln w="0">
            <a:noFill/>
          </a:ln>
        </p:spPr>
        <p:txBody>
          <a:bodyPr anchor="t">
            <a:noAutofit/>
          </a:bodyPr>
          <a:p>
            <a:pPr marL="457200" indent="0">
              <a:lnSpc>
                <a:spcPct val="100000"/>
              </a:lnSpc>
              <a:spcBef>
                <a:spcPts val="360"/>
              </a:spcBef>
              <a:buNone/>
              <a:tabLst>
                <a:tab algn="l" pos="0"/>
              </a:tabLst>
            </a:pPr>
            <a:r>
              <a:rPr b="0" lang="es" sz="1200" spc="-1" strike="noStrike">
                <a:solidFill>
                  <a:schemeClr val="dk1"/>
                </a:solidFill>
                <a:latin typeface="Calibri"/>
                <a:ea typeface="Calibri"/>
              </a:rPr>
              <a:t>Pues básicamente esto es un log. En nuestras organizaciones los encontramos por todos los sitios, logs del firewall, logs del DNS, logs de Windows, logs de Nginx, logs de las bases de datos, etc…</a:t>
            </a:r>
            <a:endParaRPr b="0" lang="es-ES" sz="1200" spc="-1" strike="noStrike">
              <a:solidFill>
                <a:srgbClr val="000000"/>
              </a:solidFill>
              <a:latin typeface="Arial"/>
            </a:endParaRPr>
          </a:p>
        </p:txBody>
      </p:sp>
      <p:sp>
        <p:nvSpPr>
          <p:cNvPr id="210" name="PlaceHolder 3"/>
          <p:cNvSpPr>
            <a:spLocks noGrp="1"/>
          </p:cNvSpPr>
          <p:nvPr>
            <p:ph type="sldNum" idx="9"/>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ED65AAC8-E06E-442F-8484-CB4FC33E2E8F}"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PlaceHolder 1"/>
          <p:cNvSpPr>
            <a:spLocks noGrp="1"/>
          </p:cNvSpPr>
          <p:nvPr>
            <p:ph type="sldImg"/>
          </p:nvPr>
        </p:nvSpPr>
        <p:spPr>
          <a:xfrm>
            <a:off x="685800" y="685800"/>
            <a:ext cx="5486040" cy="3428640"/>
          </a:xfrm>
          <a:prstGeom prst="rect">
            <a:avLst/>
          </a:prstGeom>
          <a:ln w="0">
            <a:noFill/>
          </a:ln>
        </p:spPr>
      </p:sp>
      <p:sp>
        <p:nvSpPr>
          <p:cNvPr id="263" name="PlaceHolder 2"/>
          <p:cNvSpPr>
            <a:spLocks noGrp="1"/>
          </p:cNvSpPr>
          <p:nvPr>
            <p:ph type="body"/>
          </p:nvPr>
        </p:nvSpPr>
        <p:spPr>
          <a:xfrm>
            <a:off x="685800" y="4343400"/>
            <a:ext cx="5486040" cy="4114440"/>
          </a:xfrm>
          <a:prstGeom prst="rect">
            <a:avLst/>
          </a:prstGeom>
          <a:noFill/>
          <a:ln w="0">
            <a:noFill/>
          </a:ln>
        </p:spPr>
        <p:txBody>
          <a:bodyPr anchor="t">
            <a:noAutofit/>
          </a:bodyPr>
          <a:p>
            <a:pPr marL="457200" indent="0">
              <a:lnSpc>
                <a:spcPct val="100000"/>
              </a:lnSpc>
              <a:spcBef>
                <a:spcPts val="360"/>
              </a:spcBef>
              <a:buNone/>
              <a:tabLst>
                <a:tab algn="l" pos="0"/>
              </a:tabLst>
            </a:pPr>
            <a:r>
              <a:rPr b="0" lang="es" sz="1200" spc="-1" strike="noStrike">
                <a:solidFill>
                  <a:schemeClr val="dk1"/>
                </a:solidFill>
                <a:latin typeface="Calibri"/>
                <a:ea typeface="Calibri"/>
              </a:rPr>
              <a:t>Sysmon de Sysinternals </a:t>
            </a:r>
            <a:endParaRPr b="0" lang="es-ES" sz="1200" spc="-1" strike="noStrike">
              <a:solidFill>
                <a:srgbClr val="000000"/>
              </a:solidFill>
              <a:latin typeface="Arial"/>
            </a:endParaRPr>
          </a:p>
        </p:txBody>
      </p:sp>
      <p:sp>
        <p:nvSpPr>
          <p:cNvPr id="264" name="PlaceHolder 3"/>
          <p:cNvSpPr>
            <a:spLocks noGrp="1"/>
          </p:cNvSpPr>
          <p:nvPr>
            <p:ph type="sldNum" idx="27"/>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7BFF188E-91C7-4A1C-BAA1-AF3EC1EDD4BC}"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5" name="PlaceHolder 1"/>
          <p:cNvSpPr>
            <a:spLocks noGrp="1"/>
          </p:cNvSpPr>
          <p:nvPr>
            <p:ph type="sldImg"/>
          </p:nvPr>
        </p:nvSpPr>
        <p:spPr>
          <a:xfrm>
            <a:off x="685800" y="685800"/>
            <a:ext cx="5486040" cy="3428640"/>
          </a:xfrm>
          <a:prstGeom prst="rect">
            <a:avLst/>
          </a:prstGeom>
          <a:ln w="0">
            <a:noFill/>
          </a:ln>
        </p:spPr>
      </p:sp>
      <p:sp>
        <p:nvSpPr>
          <p:cNvPr id="266" name="PlaceHolder 2"/>
          <p:cNvSpPr>
            <a:spLocks noGrp="1"/>
          </p:cNvSpPr>
          <p:nvPr>
            <p:ph type="body"/>
          </p:nvPr>
        </p:nvSpPr>
        <p:spPr>
          <a:xfrm>
            <a:off x="685800" y="4343400"/>
            <a:ext cx="5486040" cy="4114440"/>
          </a:xfrm>
          <a:prstGeom prst="rect">
            <a:avLst/>
          </a:prstGeom>
          <a:noFill/>
          <a:ln w="0">
            <a:noFill/>
          </a:ln>
        </p:spPr>
        <p:txBody>
          <a:bodyPr anchor="t">
            <a:noAutofit/>
          </a:bodyPr>
          <a:p>
            <a:pPr marL="216000" indent="0">
              <a:buNone/>
            </a:pPr>
            <a:endParaRPr b="0" lang="es-ES" sz="1100" spc="-1" strike="noStrike">
              <a:solidFill>
                <a:srgbClr val="000000"/>
              </a:solidFill>
              <a:latin typeface="Arial"/>
            </a:endParaRPr>
          </a:p>
        </p:txBody>
      </p:sp>
      <p:sp>
        <p:nvSpPr>
          <p:cNvPr id="267" name="PlaceHolder 3"/>
          <p:cNvSpPr>
            <a:spLocks noGrp="1"/>
          </p:cNvSpPr>
          <p:nvPr>
            <p:ph type="sldNum" idx="28"/>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E2A9FC77-3D08-4497-BAC9-4A8721CAB366}"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8" name="PlaceHolder 1"/>
          <p:cNvSpPr>
            <a:spLocks noGrp="1"/>
          </p:cNvSpPr>
          <p:nvPr>
            <p:ph type="sldImg"/>
          </p:nvPr>
        </p:nvSpPr>
        <p:spPr>
          <a:xfrm>
            <a:off x="685800" y="685800"/>
            <a:ext cx="5486040" cy="3428640"/>
          </a:xfrm>
          <a:prstGeom prst="rect">
            <a:avLst/>
          </a:prstGeom>
          <a:ln w="0">
            <a:noFill/>
          </a:ln>
        </p:spPr>
      </p:sp>
      <p:sp>
        <p:nvSpPr>
          <p:cNvPr id="269" name="PlaceHolder 2"/>
          <p:cNvSpPr>
            <a:spLocks noGrp="1"/>
          </p:cNvSpPr>
          <p:nvPr>
            <p:ph type="body"/>
          </p:nvPr>
        </p:nvSpPr>
        <p:spPr>
          <a:xfrm>
            <a:off x="685800" y="4343400"/>
            <a:ext cx="5486040" cy="4114440"/>
          </a:xfrm>
          <a:prstGeom prst="rect">
            <a:avLst/>
          </a:prstGeom>
          <a:noFill/>
          <a:ln w="0">
            <a:noFill/>
          </a:ln>
        </p:spPr>
        <p:txBody>
          <a:bodyPr anchor="t">
            <a:noAutofit/>
          </a:bodyPr>
          <a:p>
            <a:pPr marL="216000" indent="0">
              <a:buNone/>
            </a:pPr>
            <a:endParaRPr b="0" lang="es-ES" sz="1100" spc="-1" strike="noStrike">
              <a:solidFill>
                <a:srgbClr val="000000"/>
              </a:solidFill>
              <a:latin typeface="Arial"/>
            </a:endParaRPr>
          </a:p>
        </p:txBody>
      </p:sp>
      <p:sp>
        <p:nvSpPr>
          <p:cNvPr id="270" name="PlaceHolder 3"/>
          <p:cNvSpPr>
            <a:spLocks noGrp="1"/>
          </p:cNvSpPr>
          <p:nvPr>
            <p:ph type="sldNum" idx="29"/>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2D0BA5B8-CA59-4489-A85F-5EDAD9A266FF}"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1" name="PlaceHolder 1"/>
          <p:cNvSpPr>
            <a:spLocks noGrp="1"/>
          </p:cNvSpPr>
          <p:nvPr>
            <p:ph type="sldImg"/>
          </p:nvPr>
        </p:nvSpPr>
        <p:spPr>
          <a:xfrm>
            <a:off x="685800" y="685800"/>
            <a:ext cx="5486040" cy="3428640"/>
          </a:xfrm>
          <a:prstGeom prst="rect">
            <a:avLst/>
          </a:prstGeom>
          <a:ln w="0">
            <a:noFill/>
          </a:ln>
        </p:spPr>
      </p:sp>
      <p:sp>
        <p:nvSpPr>
          <p:cNvPr id="272" name="PlaceHolder 2"/>
          <p:cNvSpPr>
            <a:spLocks noGrp="1"/>
          </p:cNvSpPr>
          <p:nvPr>
            <p:ph type="body"/>
          </p:nvPr>
        </p:nvSpPr>
        <p:spPr>
          <a:xfrm>
            <a:off x="685800" y="4343400"/>
            <a:ext cx="5486040" cy="4114440"/>
          </a:xfrm>
          <a:prstGeom prst="rect">
            <a:avLst/>
          </a:prstGeom>
          <a:noFill/>
          <a:ln w="0">
            <a:noFill/>
          </a:ln>
        </p:spPr>
        <p:txBody>
          <a:bodyPr anchor="t">
            <a:noAutofit/>
          </a:bodyPr>
          <a:p>
            <a:pPr marL="216000" indent="0">
              <a:buNone/>
            </a:pPr>
            <a:endParaRPr b="0" lang="es-ES" sz="1100" spc="-1" strike="noStrike">
              <a:solidFill>
                <a:srgbClr val="000000"/>
              </a:solidFill>
              <a:latin typeface="Arial"/>
            </a:endParaRPr>
          </a:p>
        </p:txBody>
      </p:sp>
      <p:sp>
        <p:nvSpPr>
          <p:cNvPr id="273" name="PlaceHolder 3"/>
          <p:cNvSpPr>
            <a:spLocks noGrp="1"/>
          </p:cNvSpPr>
          <p:nvPr>
            <p:ph type="sldNum" idx="30"/>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317B2DFB-F90D-48F7-8D47-8AE6E39F73F7}"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4" name="PlaceHolder 1"/>
          <p:cNvSpPr>
            <a:spLocks noGrp="1"/>
          </p:cNvSpPr>
          <p:nvPr>
            <p:ph type="sldImg"/>
          </p:nvPr>
        </p:nvSpPr>
        <p:spPr>
          <a:xfrm>
            <a:off x="685800" y="685800"/>
            <a:ext cx="5486040" cy="3428640"/>
          </a:xfrm>
          <a:prstGeom prst="rect">
            <a:avLst/>
          </a:prstGeom>
          <a:ln w="0">
            <a:noFill/>
          </a:ln>
        </p:spPr>
      </p:sp>
      <p:sp>
        <p:nvSpPr>
          <p:cNvPr id="275" name="PlaceHolder 2"/>
          <p:cNvSpPr>
            <a:spLocks noGrp="1"/>
          </p:cNvSpPr>
          <p:nvPr>
            <p:ph type="body"/>
          </p:nvPr>
        </p:nvSpPr>
        <p:spPr>
          <a:xfrm>
            <a:off x="685800" y="4343400"/>
            <a:ext cx="5486040" cy="4114440"/>
          </a:xfrm>
          <a:prstGeom prst="rect">
            <a:avLst/>
          </a:prstGeom>
          <a:noFill/>
          <a:ln w="0">
            <a:noFill/>
          </a:ln>
        </p:spPr>
        <p:txBody>
          <a:bodyPr anchor="t">
            <a:noAutofit/>
          </a:bodyPr>
          <a:p>
            <a:pPr marL="216000" indent="0">
              <a:buNone/>
            </a:pPr>
            <a:endParaRPr b="0" lang="es-ES" sz="1100" spc="-1" strike="noStrike">
              <a:solidFill>
                <a:srgbClr val="000000"/>
              </a:solidFill>
              <a:latin typeface="Arial"/>
            </a:endParaRPr>
          </a:p>
        </p:txBody>
      </p:sp>
      <p:sp>
        <p:nvSpPr>
          <p:cNvPr id="276" name="PlaceHolder 3"/>
          <p:cNvSpPr>
            <a:spLocks noGrp="1"/>
          </p:cNvSpPr>
          <p:nvPr>
            <p:ph type="sldNum" idx="31"/>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379176FF-2852-467D-8EB2-C9DDA3A42806}"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PlaceHolder 1"/>
          <p:cNvSpPr>
            <a:spLocks noGrp="1"/>
          </p:cNvSpPr>
          <p:nvPr>
            <p:ph type="sldImg"/>
          </p:nvPr>
        </p:nvSpPr>
        <p:spPr>
          <a:xfrm>
            <a:off x="685800" y="685800"/>
            <a:ext cx="5486040" cy="3428640"/>
          </a:xfrm>
          <a:prstGeom prst="rect">
            <a:avLst/>
          </a:prstGeom>
          <a:ln w="0">
            <a:noFill/>
          </a:ln>
        </p:spPr>
      </p:sp>
      <p:sp>
        <p:nvSpPr>
          <p:cNvPr id="278" name="PlaceHolder 2"/>
          <p:cNvSpPr>
            <a:spLocks noGrp="1"/>
          </p:cNvSpPr>
          <p:nvPr>
            <p:ph type="body"/>
          </p:nvPr>
        </p:nvSpPr>
        <p:spPr>
          <a:xfrm>
            <a:off x="685800" y="4343400"/>
            <a:ext cx="5486040" cy="4114440"/>
          </a:xfrm>
          <a:prstGeom prst="rect">
            <a:avLst/>
          </a:prstGeom>
          <a:noFill/>
          <a:ln w="0">
            <a:noFill/>
          </a:ln>
        </p:spPr>
        <p:txBody>
          <a:bodyPr anchor="t">
            <a:noAutofit/>
          </a:bodyPr>
          <a:p>
            <a:pPr marL="216000" indent="0">
              <a:buNone/>
            </a:pPr>
            <a:endParaRPr b="0" lang="es-ES" sz="1100" spc="-1" strike="noStrike">
              <a:solidFill>
                <a:srgbClr val="000000"/>
              </a:solidFill>
              <a:latin typeface="Arial"/>
            </a:endParaRPr>
          </a:p>
        </p:txBody>
      </p:sp>
      <p:sp>
        <p:nvSpPr>
          <p:cNvPr id="279" name="PlaceHolder 3"/>
          <p:cNvSpPr>
            <a:spLocks noGrp="1"/>
          </p:cNvSpPr>
          <p:nvPr>
            <p:ph type="sldNum" idx="32"/>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D75D4C65-0B4F-4CA7-B0CE-FD63A376E686}"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0" name="PlaceHolder 1"/>
          <p:cNvSpPr>
            <a:spLocks noGrp="1"/>
          </p:cNvSpPr>
          <p:nvPr>
            <p:ph type="sldImg"/>
          </p:nvPr>
        </p:nvSpPr>
        <p:spPr>
          <a:xfrm>
            <a:off x="685800" y="685800"/>
            <a:ext cx="5486040" cy="3428640"/>
          </a:xfrm>
          <a:prstGeom prst="rect">
            <a:avLst/>
          </a:prstGeom>
          <a:ln w="0">
            <a:noFill/>
          </a:ln>
        </p:spPr>
      </p:sp>
      <p:sp>
        <p:nvSpPr>
          <p:cNvPr id="281" name="PlaceHolder 2"/>
          <p:cNvSpPr>
            <a:spLocks noGrp="1"/>
          </p:cNvSpPr>
          <p:nvPr>
            <p:ph type="body"/>
          </p:nvPr>
        </p:nvSpPr>
        <p:spPr>
          <a:xfrm>
            <a:off x="685800" y="4343400"/>
            <a:ext cx="5486040" cy="4114440"/>
          </a:xfrm>
          <a:prstGeom prst="rect">
            <a:avLst/>
          </a:prstGeom>
          <a:noFill/>
          <a:ln w="0">
            <a:noFill/>
          </a:ln>
        </p:spPr>
        <p:txBody>
          <a:bodyPr anchor="t">
            <a:noAutofit/>
          </a:bodyPr>
          <a:p>
            <a:pPr marL="216000" indent="0">
              <a:buNone/>
            </a:pPr>
            <a:endParaRPr b="0" lang="es-ES" sz="1100" spc="-1" strike="noStrike">
              <a:solidFill>
                <a:srgbClr val="000000"/>
              </a:solidFill>
              <a:latin typeface="Arial"/>
            </a:endParaRPr>
          </a:p>
        </p:txBody>
      </p:sp>
      <p:sp>
        <p:nvSpPr>
          <p:cNvPr id="282" name="PlaceHolder 3"/>
          <p:cNvSpPr>
            <a:spLocks noGrp="1"/>
          </p:cNvSpPr>
          <p:nvPr>
            <p:ph type="sldNum" idx="33"/>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7FD78F51-593C-4F46-97DC-6128A0C4D825}"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3" name="PlaceHolder 1"/>
          <p:cNvSpPr>
            <a:spLocks noGrp="1"/>
          </p:cNvSpPr>
          <p:nvPr>
            <p:ph type="sldImg"/>
          </p:nvPr>
        </p:nvSpPr>
        <p:spPr>
          <a:xfrm>
            <a:off x="685800" y="685800"/>
            <a:ext cx="5486040" cy="3428640"/>
          </a:xfrm>
          <a:prstGeom prst="rect">
            <a:avLst/>
          </a:prstGeom>
          <a:ln w="0">
            <a:noFill/>
          </a:ln>
        </p:spPr>
      </p:sp>
      <p:sp>
        <p:nvSpPr>
          <p:cNvPr id="284" name="PlaceHolder 2"/>
          <p:cNvSpPr>
            <a:spLocks noGrp="1"/>
          </p:cNvSpPr>
          <p:nvPr>
            <p:ph type="body"/>
          </p:nvPr>
        </p:nvSpPr>
        <p:spPr>
          <a:xfrm>
            <a:off x="685800" y="4343400"/>
            <a:ext cx="5486040" cy="4114440"/>
          </a:xfrm>
          <a:prstGeom prst="rect">
            <a:avLst/>
          </a:prstGeom>
          <a:noFill/>
          <a:ln w="0">
            <a:noFill/>
          </a:ln>
        </p:spPr>
        <p:txBody>
          <a:bodyPr anchor="t">
            <a:noAutofit/>
          </a:bodyPr>
          <a:p>
            <a:pPr marL="216000" indent="0">
              <a:buNone/>
            </a:pPr>
            <a:endParaRPr b="0" lang="es-ES" sz="1100" spc="-1" strike="noStrike">
              <a:solidFill>
                <a:srgbClr val="000000"/>
              </a:solidFill>
              <a:latin typeface="Arial"/>
            </a:endParaRPr>
          </a:p>
        </p:txBody>
      </p:sp>
      <p:sp>
        <p:nvSpPr>
          <p:cNvPr id="285" name="PlaceHolder 3"/>
          <p:cNvSpPr>
            <a:spLocks noGrp="1"/>
          </p:cNvSpPr>
          <p:nvPr>
            <p:ph type="sldNum" idx="34"/>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C9489908-2D27-43F3-A257-2CFFA270D6B7}"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6" name="PlaceHolder 1"/>
          <p:cNvSpPr>
            <a:spLocks noGrp="1"/>
          </p:cNvSpPr>
          <p:nvPr>
            <p:ph type="sldImg"/>
          </p:nvPr>
        </p:nvSpPr>
        <p:spPr>
          <a:xfrm>
            <a:off x="685800" y="685800"/>
            <a:ext cx="5486040" cy="3428640"/>
          </a:xfrm>
          <a:prstGeom prst="rect">
            <a:avLst/>
          </a:prstGeom>
          <a:ln w="0">
            <a:noFill/>
          </a:ln>
        </p:spPr>
      </p:sp>
      <p:sp>
        <p:nvSpPr>
          <p:cNvPr id="287" name="PlaceHolder 2"/>
          <p:cNvSpPr>
            <a:spLocks noGrp="1"/>
          </p:cNvSpPr>
          <p:nvPr>
            <p:ph type="body"/>
          </p:nvPr>
        </p:nvSpPr>
        <p:spPr>
          <a:xfrm>
            <a:off x="685800" y="4343400"/>
            <a:ext cx="5486040" cy="4114440"/>
          </a:xfrm>
          <a:prstGeom prst="rect">
            <a:avLst/>
          </a:prstGeom>
          <a:noFill/>
          <a:ln w="0">
            <a:noFill/>
          </a:ln>
        </p:spPr>
        <p:txBody>
          <a:bodyPr anchor="t">
            <a:noAutofit/>
          </a:bodyPr>
          <a:p>
            <a:pPr marL="216000" indent="0">
              <a:buNone/>
            </a:pPr>
            <a:endParaRPr b="0" lang="es-ES" sz="1100" spc="-1" strike="noStrike">
              <a:solidFill>
                <a:srgbClr val="000000"/>
              </a:solidFill>
              <a:latin typeface="Arial"/>
            </a:endParaRPr>
          </a:p>
        </p:txBody>
      </p:sp>
      <p:sp>
        <p:nvSpPr>
          <p:cNvPr id="288" name="PlaceHolder 3"/>
          <p:cNvSpPr>
            <a:spLocks noGrp="1"/>
          </p:cNvSpPr>
          <p:nvPr>
            <p:ph type="sldNum" idx="35"/>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7407A4C7-0E66-466B-9006-CC7745A10A64}"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9" name="PlaceHolder 1"/>
          <p:cNvSpPr>
            <a:spLocks noGrp="1"/>
          </p:cNvSpPr>
          <p:nvPr>
            <p:ph type="sldImg"/>
          </p:nvPr>
        </p:nvSpPr>
        <p:spPr>
          <a:xfrm>
            <a:off x="685800" y="685800"/>
            <a:ext cx="5486040" cy="3428640"/>
          </a:xfrm>
          <a:prstGeom prst="rect">
            <a:avLst/>
          </a:prstGeom>
          <a:ln w="0">
            <a:noFill/>
          </a:ln>
        </p:spPr>
      </p:sp>
      <p:sp>
        <p:nvSpPr>
          <p:cNvPr id="290" name="PlaceHolder 2"/>
          <p:cNvSpPr>
            <a:spLocks noGrp="1"/>
          </p:cNvSpPr>
          <p:nvPr>
            <p:ph type="body"/>
          </p:nvPr>
        </p:nvSpPr>
        <p:spPr>
          <a:xfrm>
            <a:off x="685800" y="4343400"/>
            <a:ext cx="5486040" cy="4114440"/>
          </a:xfrm>
          <a:prstGeom prst="rect">
            <a:avLst/>
          </a:prstGeom>
          <a:noFill/>
          <a:ln w="0">
            <a:noFill/>
          </a:ln>
        </p:spPr>
        <p:txBody>
          <a:bodyPr anchor="t">
            <a:noAutofit/>
          </a:bodyPr>
          <a:p>
            <a:pPr marL="216000" indent="0">
              <a:buNone/>
            </a:pPr>
            <a:endParaRPr b="0" lang="es-ES" sz="1100" spc="-1" strike="noStrike">
              <a:solidFill>
                <a:srgbClr val="000000"/>
              </a:solidFill>
              <a:latin typeface="Arial"/>
            </a:endParaRPr>
          </a:p>
        </p:txBody>
      </p:sp>
      <p:sp>
        <p:nvSpPr>
          <p:cNvPr id="291" name="PlaceHolder 3"/>
          <p:cNvSpPr>
            <a:spLocks noGrp="1"/>
          </p:cNvSpPr>
          <p:nvPr>
            <p:ph type="sldNum" idx="36"/>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0F5AB868-27BB-46CF-8E71-9FD855396CAC}"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1" name="PlaceHolder 1"/>
          <p:cNvSpPr>
            <a:spLocks noGrp="1"/>
          </p:cNvSpPr>
          <p:nvPr>
            <p:ph type="sldImg"/>
          </p:nvPr>
        </p:nvSpPr>
        <p:spPr>
          <a:xfrm>
            <a:off x="685800" y="685800"/>
            <a:ext cx="5486040" cy="3428640"/>
          </a:xfrm>
          <a:prstGeom prst="rect">
            <a:avLst/>
          </a:prstGeom>
          <a:ln w="0">
            <a:noFill/>
          </a:ln>
        </p:spPr>
      </p:sp>
      <p:sp>
        <p:nvSpPr>
          <p:cNvPr id="212" name="PlaceHolder 2"/>
          <p:cNvSpPr>
            <a:spLocks noGrp="1"/>
          </p:cNvSpPr>
          <p:nvPr>
            <p:ph type="body"/>
          </p:nvPr>
        </p:nvSpPr>
        <p:spPr>
          <a:xfrm>
            <a:off x="685800" y="4343400"/>
            <a:ext cx="5486040" cy="4114440"/>
          </a:xfrm>
          <a:prstGeom prst="rect">
            <a:avLst/>
          </a:prstGeom>
          <a:noFill/>
          <a:ln w="0">
            <a:noFill/>
          </a:ln>
        </p:spPr>
        <p:txBody>
          <a:bodyPr anchor="t">
            <a:noAutofit/>
          </a:bodyPr>
          <a:p>
            <a:pPr marL="457200" indent="0">
              <a:lnSpc>
                <a:spcPct val="100000"/>
              </a:lnSpc>
              <a:spcBef>
                <a:spcPts val="360"/>
              </a:spcBef>
              <a:buNone/>
              <a:tabLst>
                <a:tab algn="l" pos="0"/>
              </a:tabLst>
            </a:pPr>
            <a:r>
              <a:rPr b="0" lang="es" sz="1200" spc="-1" strike="noStrike">
                <a:solidFill>
                  <a:schemeClr val="dk1"/>
                </a:solidFill>
                <a:latin typeface="Calibri"/>
                <a:ea typeface="Calibri"/>
              </a:rPr>
              <a:t>Nos gustaría pensar que nuestros logs están así </a:t>
            </a:r>
            <a:endParaRPr b="0" lang="es-ES" sz="1200" spc="-1" strike="noStrike">
              <a:solidFill>
                <a:srgbClr val="000000"/>
              </a:solidFill>
              <a:latin typeface="Arial"/>
            </a:endParaRPr>
          </a:p>
        </p:txBody>
      </p:sp>
      <p:sp>
        <p:nvSpPr>
          <p:cNvPr id="213" name="PlaceHolder 3"/>
          <p:cNvSpPr>
            <a:spLocks noGrp="1"/>
          </p:cNvSpPr>
          <p:nvPr>
            <p:ph type="sldNum" idx="10"/>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E9256D12-57CB-4D15-A6B8-D6EE9AED5982}"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2" name="PlaceHolder 1"/>
          <p:cNvSpPr>
            <a:spLocks noGrp="1"/>
          </p:cNvSpPr>
          <p:nvPr>
            <p:ph type="sldImg"/>
          </p:nvPr>
        </p:nvSpPr>
        <p:spPr>
          <a:xfrm>
            <a:off x="685800" y="685800"/>
            <a:ext cx="5486040" cy="3428640"/>
          </a:xfrm>
          <a:prstGeom prst="rect">
            <a:avLst/>
          </a:prstGeom>
          <a:ln w="0">
            <a:noFill/>
          </a:ln>
        </p:spPr>
      </p:sp>
      <p:sp>
        <p:nvSpPr>
          <p:cNvPr id="293" name="PlaceHolder 2"/>
          <p:cNvSpPr>
            <a:spLocks noGrp="1"/>
          </p:cNvSpPr>
          <p:nvPr>
            <p:ph type="body"/>
          </p:nvPr>
        </p:nvSpPr>
        <p:spPr>
          <a:xfrm>
            <a:off x="685800" y="4343400"/>
            <a:ext cx="5486040" cy="4114440"/>
          </a:xfrm>
          <a:prstGeom prst="rect">
            <a:avLst/>
          </a:prstGeom>
          <a:noFill/>
          <a:ln w="0">
            <a:noFill/>
          </a:ln>
        </p:spPr>
        <p:txBody>
          <a:bodyPr anchor="t">
            <a:noAutofit/>
          </a:bodyPr>
          <a:p>
            <a:pPr marL="216000" indent="0">
              <a:buNone/>
            </a:pPr>
            <a:endParaRPr b="0" lang="es-ES" sz="1100" spc="-1" strike="noStrike">
              <a:solidFill>
                <a:srgbClr val="000000"/>
              </a:solidFill>
              <a:latin typeface="Arial"/>
            </a:endParaRPr>
          </a:p>
        </p:txBody>
      </p:sp>
      <p:sp>
        <p:nvSpPr>
          <p:cNvPr id="294" name="PlaceHolder 3"/>
          <p:cNvSpPr>
            <a:spLocks noGrp="1"/>
          </p:cNvSpPr>
          <p:nvPr>
            <p:ph type="sldNum" idx="37"/>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0F6825DF-FAE9-4A3D-807D-A93A8FFBD070}"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5" name="PlaceHolder 1"/>
          <p:cNvSpPr>
            <a:spLocks noGrp="1"/>
          </p:cNvSpPr>
          <p:nvPr>
            <p:ph type="sldImg"/>
          </p:nvPr>
        </p:nvSpPr>
        <p:spPr>
          <a:xfrm>
            <a:off x="685800" y="685800"/>
            <a:ext cx="5486040" cy="3428640"/>
          </a:xfrm>
          <a:prstGeom prst="rect">
            <a:avLst/>
          </a:prstGeom>
          <a:ln w="0">
            <a:noFill/>
          </a:ln>
        </p:spPr>
      </p:sp>
      <p:sp>
        <p:nvSpPr>
          <p:cNvPr id="296" name="PlaceHolder 2"/>
          <p:cNvSpPr>
            <a:spLocks noGrp="1"/>
          </p:cNvSpPr>
          <p:nvPr>
            <p:ph type="body"/>
          </p:nvPr>
        </p:nvSpPr>
        <p:spPr>
          <a:xfrm>
            <a:off x="685800" y="4343400"/>
            <a:ext cx="5486040" cy="4114440"/>
          </a:xfrm>
          <a:prstGeom prst="rect">
            <a:avLst/>
          </a:prstGeom>
          <a:noFill/>
          <a:ln w="0">
            <a:noFill/>
          </a:ln>
        </p:spPr>
        <p:txBody>
          <a:bodyPr anchor="t">
            <a:noAutofit/>
          </a:bodyPr>
          <a:p>
            <a:pPr marL="216000" indent="0">
              <a:buNone/>
            </a:pPr>
            <a:endParaRPr b="0" lang="es-ES" sz="1100" spc="-1" strike="noStrike">
              <a:solidFill>
                <a:srgbClr val="000000"/>
              </a:solidFill>
              <a:latin typeface="Arial"/>
            </a:endParaRPr>
          </a:p>
        </p:txBody>
      </p:sp>
      <p:sp>
        <p:nvSpPr>
          <p:cNvPr id="297" name="PlaceHolder 3"/>
          <p:cNvSpPr>
            <a:spLocks noGrp="1"/>
          </p:cNvSpPr>
          <p:nvPr>
            <p:ph type="sldNum" idx="38"/>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0A1BD883-F4F4-44AB-BF9C-0D3EB3AC340B}"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8" name="PlaceHolder 1"/>
          <p:cNvSpPr>
            <a:spLocks noGrp="1"/>
          </p:cNvSpPr>
          <p:nvPr>
            <p:ph type="sldImg"/>
          </p:nvPr>
        </p:nvSpPr>
        <p:spPr>
          <a:xfrm>
            <a:off x="685800" y="685800"/>
            <a:ext cx="5486040" cy="3428640"/>
          </a:xfrm>
          <a:prstGeom prst="rect">
            <a:avLst/>
          </a:prstGeom>
          <a:ln w="0">
            <a:noFill/>
          </a:ln>
        </p:spPr>
      </p:sp>
      <p:sp>
        <p:nvSpPr>
          <p:cNvPr id="299" name="PlaceHolder 2"/>
          <p:cNvSpPr>
            <a:spLocks noGrp="1"/>
          </p:cNvSpPr>
          <p:nvPr>
            <p:ph type="body"/>
          </p:nvPr>
        </p:nvSpPr>
        <p:spPr>
          <a:xfrm>
            <a:off x="685800" y="4343400"/>
            <a:ext cx="5486040" cy="4114440"/>
          </a:xfrm>
          <a:prstGeom prst="rect">
            <a:avLst/>
          </a:prstGeom>
          <a:noFill/>
          <a:ln w="0">
            <a:noFill/>
          </a:ln>
        </p:spPr>
        <p:txBody>
          <a:bodyPr anchor="t">
            <a:noAutofit/>
          </a:bodyPr>
          <a:p>
            <a:pPr marL="216000" indent="0">
              <a:buNone/>
            </a:pPr>
            <a:endParaRPr b="0" lang="es-ES" sz="1100" spc="-1" strike="noStrike">
              <a:solidFill>
                <a:srgbClr val="000000"/>
              </a:solidFill>
              <a:latin typeface="Arial"/>
            </a:endParaRPr>
          </a:p>
        </p:txBody>
      </p:sp>
      <p:sp>
        <p:nvSpPr>
          <p:cNvPr id="300" name="PlaceHolder 3"/>
          <p:cNvSpPr>
            <a:spLocks noGrp="1"/>
          </p:cNvSpPr>
          <p:nvPr>
            <p:ph type="sldNum" idx="39"/>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A65D3111-2229-40CE-82F4-303DCF549506}"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1" name="PlaceHolder 1"/>
          <p:cNvSpPr>
            <a:spLocks noGrp="1"/>
          </p:cNvSpPr>
          <p:nvPr>
            <p:ph type="sldImg"/>
          </p:nvPr>
        </p:nvSpPr>
        <p:spPr>
          <a:xfrm>
            <a:off x="685800" y="685800"/>
            <a:ext cx="5486040" cy="3428640"/>
          </a:xfrm>
          <a:prstGeom prst="rect">
            <a:avLst/>
          </a:prstGeom>
          <a:ln w="0">
            <a:noFill/>
          </a:ln>
        </p:spPr>
      </p:sp>
      <p:sp>
        <p:nvSpPr>
          <p:cNvPr id="302" name="PlaceHolder 2"/>
          <p:cNvSpPr>
            <a:spLocks noGrp="1"/>
          </p:cNvSpPr>
          <p:nvPr>
            <p:ph type="body"/>
          </p:nvPr>
        </p:nvSpPr>
        <p:spPr>
          <a:xfrm>
            <a:off x="685800" y="4343400"/>
            <a:ext cx="5486040" cy="4114440"/>
          </a:xfrm>
          <a:prstGeom prst="rect">
            <a:avLst/>
          </a:prstGeom>
          <a:noFill/>
          <a:ln w="0">
            <a:noFill/>
          </a:ln>
        </p:spPr>
        <p:txBody>
          <a:bodyPr anchor="t">
            <a:noAutofit/>
          </a:bodyPr>
          <a:p>
            <a:pPr marL="216000" indent="0">
              <a:buNone/>
            </a:pPr>
            <a:endParaRPr b="0" lang="es-ES" sz="1100" spc="-1" strike="noStrike">
              <a:solidFill>
                <a:srgbClr val="000000"/>
              </a:solidFill>
              <a:latin typeface="Arial"/>
            </a:endParaRPr>
          </a:p>
        </p:txBody>
      </p:sp>
      <p:sp>
        <p:nvSpPr>
          <p:cNvPr id="303" name="PlaceHolder 3"/>
          <p:cNvSpPr>
            <a:spLocks noGrp="1"/>
          </p:cNvSpPr>
          <p:nvPr>
            <p:ph type="sldNum" idx="40"/>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6AC50800-AB39-47B1-B8C3-D2897E8085C3}"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4" name="PlaceHolder 1"/>
          <p:cNvSpPr>
            <a:spLocks noGrp="1"/>
          </p:cNvSpPr>
          <p:nvPr>
            <p:ph type="sldImg"/>
          </p:nvPr>
        </p:nvSpPr>
        <p:spPr>
          <a:xfrm>
            <a:off x="685800" y="685800"/>
            <a:ext cx="5486040" cy="3428640"/>
          </a:xfrm>
          <a:prstGeom prst="rect">
            <a:avLst/>
          </a:prstGeom>
          <a:ln w="0">
            <a:noFill/>
          </a:ln>
        </p:spPr>
      </p:sp>
      <p:sp>
        <p:nvSpPr>
          <p:cNvPr id="305" name="PlaceHolder 2"/>
          <p:cNvSpPr>
            <a:spLocks noGrp="1"/>
          </p:cNvSpPr>
          <p:nvPr>
            <p:ph type="body"/>
          </p:nvPr>
        </p:nvSpPr>
        <p:spPr>
          <a:xfrm>
            <a:off x="685800" y="4343400"/>
            <a:ext cx="5486040" cy="4114440"/>
          </a:xfrm>
          <a:prstGeom prst="rect">
            <a:avLst/>
          </a:prstGeom>
          <a:noFill/>
          <a:ln w="0">
            <a:noFill/>
          </a:ln>
        </p:spPr>
        <p:txBody>
          <a:bodyPr anchor="t">
            <a:noAutofit/>
          </a:bodyPr>
          <a:p>
            <a:pPr marL="216000" indent="0">
              <a:buNone/>
            </a:pPr>
            <a:endParaRPr b="0" lang="es-ES" sz="1100" spc="-1" strike="noStrike">
              <a:solidFill>
                <a:srgbClr val="000000"/>
              </a:solidFill>
              <a:latin typeface="Arial"/>
            </a:endParaRPr>
          </a:p>
        </p:txBody>
      </p:sp>
      <p:sp>
        <p:nvSpPr>
          <p:cNvPr id="306" name="PlaceHolder 3"/>
          <p:cNvSpPr>
            <a:spLocks noGrp="1"/>
          </p:cNvSpPr>
          <p:nvPr>
            <p:ph type="sldNum" idx="41"/>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5ADF8CB7-AB3B-4384-A39C-E2A754565661}"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PlaceHolder 1"/>
          <p:cNvSpPr>
            <a:spLocks noGrp="1"/>
          </p:cNvSpPr>
          <p:nvPr>
            <p:ph type="sldImg"/>
          </p:nvPr>
        </p:nvSpPr>
        <p:spPr>
          <a:xfrm>
            <a:off x="685800" y="685800"/>
            <a:ext cx="5486040" cy="3428640"/>
          </a:xfrm>
          <a:prstGeom prst="rect">
            <a:avLst/>
          </a:prstGeom>
          <a:ln w="0">
            <a:noFill/>
          </a:ln>
        </p:spPr>
      </p:sp>
      <p:sp>
        <p:nvSpPr>
          <p:cNvPr id="215" name="PlaceHolder 2"/>
          <p:cNvSpPr>
            <a:spLocks noGrp="1"/>
          </p:cNvSpPr>
          <p:nvPr>
            <p:ph type="body"/>
          </p:nvPr>
        </p:nvSpPr>
        <p:spPr>
          <a:xfrm>
            <a:off x="685800" y="4343400"/>
            <a:ext cx="5486040" cy="4114440"/>
          </a:xfrm>
          <a:prstGeom prst="rect">
            <a:avLst/>
          </a:prstGeom>
          <a:noFill/>
          <a:ln w="0">
            <a:noFill/>
          </a:ln>
        </p:spPr>
        <p:txBody>
          <a:bodyPr anchor="t">
            <a:noAutofit/>
          </a:bodyPr>
          <a:p>
            <a:pPr marL="457200" indent="0">
              <a:lnSpc>
                <a:spcPct val="100000"/>
              </a:lnSpc>
              <a:spcBef>
                <a:spcPts val="360"/>
              </a:spcBef>
              <a:buNone/>
              <a:tabLst>
                <a:tab algn="l" pos="0"/>
              </a:tabLst>
            </a:pPr>
            <a:r>
              <a:rPr b="0" lang="es" sz="1200" spc="-1" strike="noStrike">
                <a:solidFill>
                  <a:schemeClr val="dk1"/>
                </a:solidFill>
                <a:latin typeface="Calibri"/>
                <a:ea typeface="Calibri"/>
              </a:rPr>
              <a:t>Pero en muchas ocasiones nos encontramos que realmente nuestros logs están así</a:t>
            </a:r>
            <a:endParaRPr b="0" lang="es-ES" sz="1200" spc="-1" strike="noStrike">
              <a:solidFill>
                <a:srgbClr val="000000"/>
              </a:solidFill>
              <a:latin typeface="Arial"/>
            </a:endParaRPr>
          </a:p>
        </p:txBody>
      </p:sp>
      <p:sp>
        <p:nvSpPr>
          <p:cNvPr id="216" name="PlaceHolder 3"/>
          <p:cNvSpPr>
            <a:spLocks noGrp="1"/>
          </p:cNvSpPr>
          <p:nvPr>
            <p:ph type="sldNum" idx="11"/>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DA9BFC47-4FF4-45B0-A843-9445C8A8459B}"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7" name="PlaceHolder 1"/>
          <p:cNvSpPr>
            <a:spLocks noGrp="1"/>
          </p:cNvSpPr>
          <p:nvPr>
            <p:ph type="sldImg"/>
          </p:nvPr>
        </p:nvSpPr>
        <p:spPr>
          <a:xfrm>
            <a:off x="685800" y="685800"/>
            <a:ext cx="5486040" cy="3428640"/>
          </a:xfrm>
          <a:prstGeom prst="rect">
            <a:avLst/>
          </a:prstGeom>
          <a:ln w="0">
            <a:noFill/>
          </a:ln>
        </p:spPr>
      </p:sp>
      <p:sp>
        <p:nvSpPr>
          <p:cNvPr id="218" name="PlaceHolder 2"/>
          <p:cNvSpPr>
            <a:spLocks noGrp="1"/>
          </p:cNvSpPr>
          <p:nvPr>
            <p:ph type="body"/>
          </p:nvPr>
        </p:nvSpPr>
        <p:spPr>
          <a:xfrm>
            <a:off x="685800" y="4343400"/>
            <a:ext cx="5486040" cy="4114440"/>
          </a:xfrm>
          <a:prstGeom prst="rect">
            <a:avLst/>
          </a:prstGeom>
          <a:noFill/>
          <a:ln w="0">
            <a:noFill/>
          </a:ln>
        </p:spPr>
        <p:txBody>
          <a:bodyPr anchor="t">
            <a:noAutofit/>
          </a:bodyPr>
          <a:p>
            <a:pPr marL="216000" indent="0">
              <a:buNone/>
            </a:pPr>
            <a:endParaRPr b="0" lang="es-ES" sz="1100" spc="-1" strike="noStrike">
              <a:solidFill>
                <a:srgbClr val="000000"/>
              </a:solidFill>
              <a:latin typeface="Arial"/>
            </a:endParaRPr>
          </a:p>
        </p:txBody>
      </p:sp>
      <p:sp>
        <p:nvSpPr>
          <p:cNvPr id="219" name="PlaceHolder 3"/>
          <p:cNvSpPr>
            <a:spLocks noGrp="1"/>
          </p:cNvSpPr>
          <p:nvPr>
            <p:ph type="sldNum" idx="12"/>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9F40729F-DBA2-4069-9AFB-2780AE01680B}"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0" name="PlaceHolder 1"/>
          <p:cNvSpPr>
            <a:spLocks noGrp="1"/>
          </p:cNvSpPr>
          <p:nvPr>
            <p:ph type="sldImg"/>
          </p:nvPr>
        </p:nvSpPr>
        <p:spPr>
          <a:xfrm>
            <a:off x="685800" y="685800"/>
            <a:ext cx="5486040" cy="3428640"/>
          </a:xfrm>
          <a:prstGeom prst="rect">
            <a:avLst/>
          </a:prstGeom>
          <a:ln w="0">
            <a:noFill/>
          </a:ln>
        </p:spPr>
      </p:sp>
      <p:sp>
        <p:nvSpPr>
          <p:cNvPr id="221" name="PlaceHolder 2"/>
          <p:cNvSpPr>
            <a:spLocks noGrp="1"/>
          </p:cNvSpPr>
          <p:nvPr>
            <p:ph type="body"/>
          </p:nvPr>
        </p:nvSpPr>
        <p:spPr>
          <a:xfrm>
            <a:off x="685800" y="4343400"/>
            <a:ext cx="5486040" cy="4114440"/>
          </a:xfrm>
          <a:prstGeom prst="rect">
            <a:avLst/>
          </a:prstGeom>
          <a:noFill/>
          <a:ln w="0">
            <a:noFill/>
          </a:ln>
        </p:spPr>
        <p:txBody>
          <a:bodyPr anchor="t">
            <a:noAutofit/>
          </a:bodyPr>
          <a:p>
            <a:pPr marL="216000" indent="0">
              <a:buNone/>
            </a:pPr>
            <a:endParaRPr b="0" lang="es-ES" sz="1100" spc="-1" strike="noStrike">
              <a:solidFill>
                <a:srgbClr val="000000"/>
              </a:solidFill>
              <a:latin typeface="Arial"/>
            </a:endParaRPr>
          </a:p>
        </p:txBody>
      </p:sp>
      <p:sp>
        <p:nvSpPr>
          <p:cNvPr id="222" name="PlaceHolder 3"/>
          <p:cNvSpPr>
            <a:spLocks noGrp="1"/>
          </p:cNvSpPr>
          <p:nvPr>
            <p:ph type="sldNum" idx="13"/>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C1EB2A16-2509-4618-BB6A-C57F613C7AEC}"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3" name="PlaceHolder 1"/>
          <p:cNvSpPr>
            <a:spLocks noGrp="1"/>
          </p:cNvSpPr>
          <p:nvPr>
            <p:ph type="sldImg"/>
          </p:nvPr>
        </p:nvSpPr>
        <p:spPr>
          <a:xfrm>
            <a:off x="685800" y="685800"/>
            <a:ext cx="5486040" cy="3428640"/>
          </a:xfrm>
          <a:prstGeom prst="rect">
            <a:avLst/>
          </a:prstGeom>
          <a:ln w="0">
            <a:noFill/>
          </a:ln>
        </p:spPr>
      </p:sp>
      <p:sp>
        <p:nvSpPr>
          <p:cNvPr id="224" name="PlaceHolder 2"/>
          <p:cNvSpPr>
            <a:spLocks noGrp="1"/>
          </p:cNvSpPr>
          <p:nvPr>
            <p:ph type="body"/>
          </p:nvPr>
        </p:nvSpPr>
        <p:spPr>
          <a:xfrm>
            <a:off x="685800" y="4343400"/>
            <a:ext cx="5486040" cy="4114440"/>
          </a:xfrm>
          <a:prstGeom prst="rect">
            <a:avLst/>
          </a:prstGeom>
          <a:noFill/>
          <a:ln w="0">
            <a:noFill/>
          </a:ln>
        </p:spPr>
        <p:txBody>
          <a:bodyPr anchor="t">
            <a:noAutofit/>
          </a:bodyPr>
          <a:p>
            <a:pPr marL="457200" indent="0">
              <a:lnSpc>
                <a:spcPct val="100000"/>
              </a:lnSpc>
              <a:spcBef>
                <a:spcPts val="360"/>
              </a:spcBef>
              <a:buNone/>
              <a:tabLst>
                <a:tab algn="l" pos="0"/>
              </a:tabLst>
            </a:pPr>
            <a:r>
              <a:rPr b="0" lang="es" sz="1200" spc="-1" strike="noStrike">
                <a:solidFill>
                  <a:schemeClr val="dk1"/>
                </a:solidFill>
                <a:latin typeface="Calibri"/>
                <a:ea typeface="Calibri"/>
              </a:rPr>
              <a:t>¿Cuanto tiempo tenemos que conservar los logs? Pues es una gran pregunta… </a:t>
            </a:r>
            <a:endParaRPr b="0" lang="es-ES" sz="1200" spc="-1" strike="noStrike">
              <a:solidFill>
                <a:srgbClr val="000000"/>
              </a:solidFill>
              <a:latin typeface="Arial"/>
            </a:endParaRPr>
          </a:p>
          <a:p>
            <a:pPr marL="457200" indent="0">
              <a:lnSpc>
                <a:spcPct val="100000"/>
              </a:lnSpc>
              <a:spcBef>
                <a:spcPts val="360"/>
              </a:spcBef>
              <a:buNone/>
              <a:tabLst>
                <a:tab algn="l" pos="0"/>
              </a:tabLst>
            </a:pPr>
            <a:endParaRPr b="0" lang="es-ES" sz="1200" spc="-1" strike="noStrike">
              <a:solidFill>
                <a:srgbClr val="000000"/>
              </a:solidFill>
              <a:latin typeface="Arial"/>
            </a:endParaRPr>
          </a:p>
          <a:p>
            <a:pPr indent="0">
              <a:lnSpc>
                <a:spcPct val="100000"/>
              </a:lnSpc>
              <a:spcBef>
                <a:spcPts val="360"/>
              </a:spcBef>
              <a:buNone/>
              <a:tabLst>
                <a:tab algn="l" pos="0"/>
              </a:tabLst>
            </a:pPr>
            <a:endParaRPr b="0" lang="es-ES" sz="1200" spc="-1" strike="noStrike">
              <a:solidFill>
                <a:srgbClr val="000000"/>
              </a:solidFill>
              <a:latin typeface="Arial"/>
            </a:endParaRPr>
          </a:p>
          <a:p>
            <a:pPr marL="457200" indent="-304920">
              <a:lnSpc>
                <a:spcPct val="100000"/>
              </a:lnSpc>
              <a:buClr>
                <a:srgbClr val="000000"/>
              </a:buClr>
              <a:buFont typeface="Calibri"/>
              <a:buChar char="-"/>
              <a:tabLst>
                <a:tab algn="l" pos="0"/>
              </a:tabLst>
            </a:pPr>
            <a:r>
              <a:rPr b="0" lang="es" sz="1200" spc="-1" strike="noStrike">
                <a:solidFill>
                  <a:schemeClr val="dk1"/>
                </a:solidFill>
                <a:latin typeface="Calibri"/>
                <a:ea typeface="Calibri"/>
              </a:rPr>
              <a:t>Ley 25/2007, de 18 de octubre, de conservación de datos relativos a las comunicaciones electrónicas y a las redes públicas de comunicaciones: 12 meses, reducible a 6 o 24 meses reglamentariamente.</a:t>
            </a:r>
            <a:endParaRPr b="0" lang="es-ES" sz="1200" spc="-1" strike="noStrike">
              <a:solidFill>
                <a:srgbClr val="000000"/>
              </a:solidFill>
              <a:latin typeface="Arial"/>
            </a:endParaRPr>
          </a:p>
          <a:p>
            <a:pPr indent="0">
              <a:lnSpc>
                <a:spcPct val="100000"/>
              </a:lnSpc>
              <a:buNone/>
              <a:tabLst>
                <a:tab algn="l" pos="0"/>
              </a:tabLst>
            </a:pPr>
            <a:endParaRPr b="0" lang="es-ES" sz="1200" spc="-1" strike="noStrike">
              <a:solidFill>
                <a:srgbClr val="000000"/>
              </a:solidFill>
              <a:latin typeface="Arial"/>
            </a:endParaRPr>
          </a:p>
        </p:txBody>
      </p:sp>
      <p:sp>
        <p:nvSpPr>
          <p:cNvPr id="225" name="PlaceHolder 3"/>
          <p:cNvSpPr>
            <a:spLocks noGrp="1"/>
          </p:cNvSpPr>
          <p:nvPr>
            <p:ph type="sldNum" idx="14"/>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EDC1819F-B1BA-4FC6-A4D0-CF70E9CC5CE9}"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PlaceHolder 1"/>
          <p:cNvSpPr>
            <a:spLocks noGrp="1"/>
          </p:cNvSpPr>
          <p:nvPr>
            <p:ph type="sldImg"/>
          </p:nvPr>
        </p:nvSpPr>
        <p:spPr>
          <a:xfrm>
            <a:off x="685800" y="685800"/>
            <a:ext cx="5486040" cy="3428640"/>
          </a:xfrm>
          <a:prstGeom prst="rect">
            <a:avLst/>
          </a:prstGeom>
          <a:ln w="0">
            <a:noFill/>
          </a:ln>
        </p:spPr>
      </p:sp>
      <p:sp>
        <p:nvSpPr>
          <p:cNvPr id="227" name="PlaceHolder 2"/>
          <p:cNvSpPr>
            <a:spLocks noGrp="1"/>
          </p:cNvSpPr>
          <p:nvPr>
            <p:ph type="body"/>
          </p:nvPr>
        </p:nvSpPr>
        <p:spPr>
          <a:xfrm>
            <a:off x="685800" y="4343400"/>
            <a:ext cx="5486040" cy="4114440"/>
          </a:xfrm>
          <a:prstGeom prst="rect">
            <a:avLst/>
          </a:prstGeom>
          <a:noFill/>
          <a:ln w="0">
            <a:noFill/>
          </a:ln>
        </p:spPr>
        <p:txBody>
          <a:bodyPr anchor="t">
            <a:noAutofit/>
          </a:bodyPr>
          <a:p>
            <a:pPr marL="457200" indent="0">
              <a:lnSpc>
                <a:spcPct val="100000"/>
              </a:lnSpc>
              <a:spcBef>
                <a:spcPts val="360"/>
              </a:spcBef>
              <a:buNone/>
              <a:tabLst>
                <a:tab algn="l" pos="0"/>
              </a:tabLst>
            </a:pPr>
            <a:r>
              <a:rPr b="0" lang="es" sz="1200" spc="-1" strike="noStrike">
                <a:solidFill>
                  <a:schemeClr val="dk1"/>
                </a:solidFill>
                <a:latin typeface="Calibri"/>
                <a:ea typeface="Calibri"/>
              </a:rPr>
              <a:t>4.3.8 Registro de la actividad [op.exp.8].</a:t>
            </a:r>
            <a:endParaRPr b="0" lang="es-ES" sz="1200" spc="-1" strike="noStrike">
              <a:solidFill>
                <a:srgbClr val="000000"/>
              </a:solidFill>
              <a:latin typeface="Arial"/>
            </a:endParaRPr>
          </a:p>
          <a:p>
            <a:pPr marL="457200" indent="0">
              <a:lnSpc>
                <a:spcPct val="100000"/>
              </a:lnSpc>
              <a:spcBef>
                <a:spcPts val="360"/>
              </a:spcBef>
              <a:buNone/>
              <a:tabLst>
                <a:tab algn="l" pos="0"/>
              </a:tabLst>
            </a:pPr>
            <a:endParaRPr b="0" lang="es-ES" sz="1200" spc="-1" strike="noStrike">
              <a:solidFill>
                <a:srgbClr val="000000"/>
              </a:solidFill>
              <a:latin typeface="Arial"/>
            </a:endParaRPr>
          </a:p>
          <a:p>
            <a:pPr marL="457200" indent="0">
              <a:lnSpc>
                <a:spcPct val="100000"/>
              </a:lnSpc>
              <a:spcBef>
                <a:spcPts val="360"/>
              </a:spcBef>
              <a:buNone/>
              <a:tabLst>
                <a:tab algn="l" pos="0"/>
              </a:tabLst>
            </a:pPr>
            <a:r>
              <a:rPr b="0" lang="es" sz="1200" spc="-1" strike="noStrike">
                <a:solidFill>
                  <a:schemeClr val="dk1"/>
                </a:solidFill>
                <a:latin typeface="Calibri"/>
                <a:ea typeface="Calibri"/>
              </a:rPr>
              <a:t>Requisitos.</a:t>
            </a:r>
            <a:endParaRPr b="0" lang="es-ES" sz="1200" spc="-1" strike="noStrike">
              <a:solidFill>
                <a:srgbClr val="000000"/>
              </a:solidFill>
              <a:latin typeface="Arial"/>
            </a:endParaRPr>
          </a:p>
          <a:p>
            <a:pPr marL="457200" indent="0">
              <a:lnSpc>
                <a:spcPct val="100000"/>
              </a:lnSpc>
              <a:spcBef>
                <a:spcPts val="360"/>
              </a:spcBef>
              <a:buNone/>
              <a:tabLst>
                <a:tab algn="l" pos="0"/>
              </a:tabLst>
            </a:pPr>
            <a:endParaRPr b="0" lang="es-ES" sz="1200" spc="-1" strike="noStrike">
              <a:solidFill>
                <a:srgbClr val="000000"/>
              </a:solidFill>
              <a:latin typeface="Arial"/>
            </a:endParaRPr>
          </a:p>
          <a:p>
            <a:pPr marL="457200" indent="0">
              <a:lnSpc>
                <a:spcPct val="100000"/>
              </a:lnSpc>
              <a:spcBef>
                <a:spcPts val="360"/>
              </a:spcBef>
              <a:buNone/>
              <a:tabLst>
                <a:tab algn="l" pos="0"/>
              </a:tabLst>
            </a:pPr>
            <a:r>
              <a:rPr b="0" lang="es" sz="1200" spc="-1" strike="noStrike">
                <a:solidFill>
                  <a:schemeClr val="dk1"/>
                </a:solidFill>
                <a:latin typeface="Calibri"/>
                <a:ea typeface="Calibri"/>
              </a:rPr>
              <a:t>Se registrarán las actividades en el sistema, de forma que:</a:t>
            </a:r>
            <a:endParaRPr b="0" lang="es-ES" sz="1200" spc="-1" strike="noStrike">
              <a:solidFill>
                <a:srgbClr val="000000"/>
              </a:solidFill>
              <a:latin typeface="Arial"/>
            </a:endParaRPr>
          </a:p>
          <a:p>
            <a:pPr marL="457200" indent="0">
              <a:lnSpc>
                <a:spcPct val="100000"/>
              </a:lnSpc>
              <a:spcBef>
                <a:spcPts val="360"/>
              </a:spcBef>
              <a:buNone/>
              <a:tabLst>
                <a:tab algn="l" pos="0"/>
              </a:tabLst>
            </a:pPr>
            <a:endParaRPr b="0" lang="es-ES" sz="1200" spc="-1" strike="noStrike">
              <a:solidFill>
                <a:srgbClr val="000000"/>
              </a:solidFill>
              <a:latin typeface="Arial"/>
            </a:endParaRPr>
          </a:p>
          <a:p>
            <a:pPr marL="457200" indent="0">
              <a:lnSpc>
                <a:spcPct val="100000"/>
              </a:lnSpc>
              <a:spcBef>
                <a:spcPts val="360"/>
              </a:spcBef>
              <a:buNone/>
              <a:tabLst>
                <a:tab algn="l" pos="0"/>
              </a:tabLst>
            </a:pPr>
            <a:r>
              <a:rPr b="0" lang="es" sz="1200" spc="-1" strike="noStrike">
                <a:solidFill>
                  <a:schemeClr val="dk1"/>
                </a:solidFill>
                <a:latin typeface="Calibri"/>
                <a:ea typeface="Calibri"/>
              </a:rPr>
              <a:t>– </a:t>
            </a:r>
            <a:r>
              <a:rPr b="0" lang="es" sz="1200" spc="-1" strike="noStrike">
                <a:solidFill>
                  <a:schemeClr val="dk1"/>
                </a:solidFill>
                <a:latin typeface="Calibri"/>
                <a:ea typeface="Calibri"/>
              </a:rPr>
              <a:t>[op.exp.8.1] Se generará un registro de auditoría, que incluirá, al menos, el identificador del usuario o entidad asociado al evento, fecha y hora, sobre qué información se realiza el evento, tipo de evento y el resultado del evento (fallo o éxito), según la política de seguridad y los procedimientos asociados a la misma.</a:t>
            </a:r>
            <a:endParaRPr b="0" lang="es-ES" sz="1200" spc="-1" strike="noStrike">
              <a:solidFill>
                <a:srgbClr val="000000"/>
              </a:solidFill>
              <a:latin typeface="Arial"/>
            </a:endParaRPr>
          </a:p>
          <a:p>
            <a:pPr marL="457200" indent="0">
              <a:lnSpc>
                <a:spcPct val="100000"/>
              </a:lnSpc>
              <a:spcBef>
                <a:spcPts val="360"/>
              </a:spcBef>
              <a:buNone/>
              <a:tabLst>
                <a:tab algn="l" pos="0"/>
              </a:tabLst>
            </a:pPr>
            <a:endParaRPr b="0" lang="es-ES" sz="1200" spc="-1" strike="noStrike">
              <a:solidFill>
                <a:srgbClr val="000000"/>
              </a:solidFill>
              <a:latin typeface="Arial"/>
            </a:endParaRPr>
          </a:p>
          <a:p>
            <a:pPr marL="457200" indent="0">
              <a:lnSpc>
                <a:spcPct val="100000"/>
              </a:lnSpc>
              <a:spcBef>
                <a:spcPts val="360"/>
              </a:spcBef>
              <a:buNone/>
              <a:tabLst>
                <a:tab algn="l" pos="0"/>
              </a:tabLst>
            </a:pPr>
            <a:r>
              <a:rPr b="0" lang="es" sz="1200" spc="-1" strike="noStrike">
                <a:solidFill>
                  <a:schemeClr val="dk1"/>
                </a:solidFill>
                <a:latin typeface="Calibri"/>
                <a:ea typeface="Calibri"/>
              </a:rPr>
              <a:t>– </a:t>
            </a:r>
            <a:r>
              <a:rPr b="0" lang="es" sz="1200" spc="-1" strike="noStrike">
                <a:solidFill>
                  <a:schemeClr val="dk1"/>
                </a:solidFill>
                <a:latin typeface="Calibri"/>
                <a:ea typeface="Calibri"/>
              </a:rPr>
              <a:t>[op.exp.8.2] Se activarán los registros de actividad en los servidores.</a:t>
            </a:r>
            <a:endParaRPr b="0" lang="es-ES" sz="1200" spc="-1" strike="noStrike">
              <a:solidFill>
                <a:srgbClr val="000000"/>
              </a:solidFill>
              <a:latin typeface="Arial"/>
            </a:endParaRPr>
          </a:p>
          <a:p>
            <a:pPr marL="457200" indent="0">
              <a:lnSpc>
                <a:spcPct val="100000"/>
              </a:lnSpc>
              <a:spcBef>
                <a:spcPts val="360"/>
              </a:spcBef>
              <a:buNone/>
              <a:tabLst>
                <a:tab algn="l" pos="0"/>
              </a:tabLst>
            </a:pPr>
            <a:endParaRPr b="0" lang="es-ES" sz="1200" spc="-1" strike="noStrike">
              <a:solidFill>
                <a:srgbClr val="000000"/>
              </a:solidFill>
              <a:latin typeface="Arial"/>
            </a:endParaRPr>
          </a:p>
          <a:p>
            <a:pPr marL="457200" indent="0">
              <a:lnSpc>
                <a:spcPct val="100000"/>
              </a:lnSpc>
              <a:spcBef>
                <a:spcPts val="360"/>
              </a:spcBef>
              <a:buNone/>
              <a:tabLst>
                <a:tab algn="l" pos="0"/>
              </a:tabLst>
            </a:pPr>
            <a:r>
              <a:rPr b="0" lang="es" sz="1200" spc="-1" strike="noStrike">
                <a:solidFill>
                  <a:schemeClr val="dk1"/>
                </a:solidFill>
                <a:latin typeface="Calibri"/>
                <a:ea typeface="Calibri"/>
              </a:rPr>
              <a:t>Refuerzo R1-Revisión de los registros.</a:t>
            </a:r>
            <a:endParaRPr b="0" lang="es-ES" sz="1200" spc="-1" strike="noStrike">
              <a:solidFill>
                <a:srgbClr val="000000"/>
              </a:solidFill>
              <a:latin typeface="Arial"/>
            </a:endParaRPr>
          </a:p>
          <a:p>
            <a:pPr marL="457200" indent="0">
              <a:lnSpc>
                <a:spcPct val="100000"/>
              </a:lnSpc>
              <a:spcBef>
                <a:spcPts val="360"/>
              </a:spcBef>
              <a:buNone/>
              <a:tabLst>
                <a:tab algn="l" pos="0"/>
              </a:tabLst>
            </a:pPr>
            <a:endParaRPr b="0" lang="es-ES" sz="1200" spc="-1" strike="noStrike">
              <a:solidFill>
                <a:srgbClr val="000000"/>
              </a:solidFill>
              <a:latin typeface="Arial"/>
            </a:endParaRPr>
          </a:p>
          <a:p>
            <a:pPr marL="457200" indent="0">
              <a:lnSpc>
                <a:spcPct val="100000"/>
              </a:lnSpc>
              <a:spcBef>
                <a:spcPts val="360"/>
              </a:spcBef>
              <a:buNone/>
              <a:tabLst>
                <a:tab algn="l" pos="0"/>
              </a:tabLst>
            </a:pPr>
            <a:r>
              <a:rPr b="0" lang="es" sz="1200" spc="-1" strike="noStrike">
                <a:solidFill>
                  <a:schemeClr val="dk1"/>
                </a:solidFill>
                <a:latin typeface="Calibri"/>
                <a:ea typeface="Calibri"/>
              </a:rPr>
              <a:t>– </a:t>
            </a:r>
            <a:r>
              <a:rPr b="0" lang="es" sz="1200" spc="-1" strike="noStrike">
                <a:solidFill>
                  <a:schemeClr val="dk1"/>
                </a:solidFill>
                <a:latin typeface="Calibri"/>
                <a:ea typeface="Calibri"/>
              </a:rPr>
              <a:t>[op.exp.8.r1.1] Se revisarán informalmente, de forma periódica, los registros de actividad, buscando patrones anormales.</a:t>
            </a:r>
            <a:endParaRPr b="0" lang="es-ES" sz="1200" spc="-1" strike="noStrike">
              <a:solidFill>
                <a:srgbClr val="000000"/>
              </a:solidFill>
              <a:latin typeface="Arial"/>
            </a:endParaRPr>
          </a:p>
          <a:p>
            <a:pPr marL="457200" indent="0">
              <a:lnSpc>
                <a:spcPct val="100000"/>
              </a:lnSpc>
              <a:spcBef>
                <a:spcPts val="360"/>
              </a:spcBef>
              <a:buNone/>
              <a:tabLst>
                <a:tab algn="l" pos="0"/>
              </a:tabLst>
            </a:pPr>
            <a:endParaRPr b="0" lang="es-ES" sz="1200" spc="-1" strike="noStrike">
              <a:solidFill>
                <a:srgbClr val="000000"/>
              </a:solidFill>
              <a:latin typeface="Arial"/>
            </a:endParaRPr>
          </a:p>
          <a:p>
            <a:pPr marL="457200" indent="0">
              <a:lnSpc>
                <a:spcPct val="100000"/>
              </a:lnSpc>
              <a:spcBef>
                <a:spcPts val="360"/>
              </a:spcBef>
              <a:buNone/>
              <a:tabLst>
                <a:tab algn="l" pos="0"/>
              </a:tabLst>
            </a:pPr>
            <a:r>
              <a:rPr b="0" lang="es" sz="1200" spc="-1" strike="noStrike">
                <a:solidFill>
                  <a:schemeClr val="dk1"/>
                </a:solidFill>
                <a:latin typeface="Calibri"/>
                <a:ea typeface="Calibri"/>
              </a:rPr>
              <a:t>Refuerzo R2-Sincronización del reloj del sistema.</a:t>
            </a:r>
            <a:endParaRPr b="0" lang="es-ES" sz="1200" spc="-1" strike="noStrike">
              <a:solidFill>
                <a:srgbClr val="000000"/>
              </a:solidFill>
              <a:latin typeface="Arial"/>
            </a:endParaRPr>
          </a:p>
          <a:p>
            <a:pPr marL="457200" indent="0">
              <a:lnSpc>
                <a:spcPct val="100000"/>
              </a:lnSpc>
              <a:spcBef>
                <a:spcPts val="360"/>
              </a:spcBef>
              <a:buNone/>
              <a:tabLst>
                <a:tab algn="l" pos="0"/>
              </a:tabLst>
            </a:pPr>
            <a:endParaRPr b="0" lang="es-ES" sz="1200" spc="-1" strike="noStrike">
              <a:solidFill>
                <a:srgbClr val="000000"/>
              </a:solidFill>
              <a:latin typeface="Arial"/>
            </a:endParaRPr>
          </a:p>
          <a:p>
            <a:pPr marL="457200" indent="0">
              <a:lnSpc>
                <a:spcPct val="100000"/>
              </a:lnSpc>
              <a:spcBef>
                <a:spcPts val="360"/>
              </a:spcBef>
              <a:buNone/>
              <a:tabLst>
                <a:tab algn="l" pos="0"/>
              </a:tabLst>
            </a:pPr>
            <a:r>
              <a:rPr b="0" lang="es" sz="1200" spc="-1" strike="noStrike">
                <a:solidFill>
                  <a:schemeClr val="dk1"/>
                </a:solidFill>
                <a:latin typeface="Calibri"/>
                <a:ea typeface="Calibri"/>
              </a:rPr>
              <a:t>– </a:t>
            </a:r>
            <a:r>
              <a:rPr b="0" lang="es" sz="1200" spc="-1" strike="noStrike">
                <a:solidFill>
                  <a:schemeClr val="dk1"/>
                </a:solidFill>
                <a:latin typeface="Calibri"/>
                <a:ea typeface="Calibri"/>
              </a:rPr>
              <a:t>[op.exp.8.r2.1] El sistema deberá disponer de una referencia de tiempo (timestamp) para facilitar las funciones de registro de eventos y auditoría. La modificación de la referencia de tiempo del sistema será una función de administración y, en caso de realizarse su sincronización con otros dispositivos, deberán utilizarse mecanismos de autenticación e integridad.</a:t>
            </a:r>
            <a:endParaRPr b="0" lang="es-ES" sz="1200" spc="-1" strike="noStrike">
              <a:solidFill>
                <a:srgbClr val="000000"/>
              </a:solidFill>
              <a:latin typeface="Arial"/>
            </a:endParaRPr>
          </a:p>
          <a:p>
            <a:pPr marL="457200" indent="0">
              <a:lnSpc>
                <a:spcPct val="100000"/>
              </a:lnSpc>
              <a:spcBef>
                <a:spcPts val="360"/>
              </a:spcBef>
              <a:buNone/>
              <a:tabLst>
                <a:tab algn="l" pos="0"/>
              </a:tabLst>
            </a:pPr>
            <a:endParaRPr b="0" lang="es-ES" sz="1200" spc="-1" strike="noStrike">
              <a:solidFill>
                <a:srgbClr val="000000"/>
              </a:solidFill>
              <a:latin typeface="Arial"/>
            </a:endParaRPr>
          </a:p>
          <a:p>
            <a:pPr marL="457200" indent="0">
              <a:lnSpc>
                <a:spcPct val="100000"/>
              </a:lnSpc>
              <a:spcBef>
                <a:spcPts val="360"/>
              </a:spcBef>
              <a:buNone/>
              <a:tabLst>
                <a:tab algn="l" pos="0"/>
              </a:tabLst>
            </a:pPr>
            <a:r>
              <a:rPr b="0" lang="es" sz="1200" spc="-1" strike="noStrike">
                <a:solidFill>
                  <a:schemeClr val="dk1"/>
                </a:solidFill>
                <a:latin typeface="Calibri"/>
                <a:ea typeface="Calibri"/>
              </a:rPr>
              <a:t>Refuerzo R3-Retención de registros.</a:t>
            </a:r>
            <a:endParaRPr b="0" lang="es-ES" sz="1200" spc="-1" strike="noStrike">
              <a:solidFill>
                <a:srgbClr val="000000"/>
              </a:solidFill>
              <a:latin typeface="Arial"/>
            </a:endParaRPr>
          </a:p>
          <a:p>
            <a:pPr marL="457200" indent="0">
              <a:lnSpc>
                <a:spcPct val="100000"/>
              </a:lnSpc>
              <a:spcBef>
                <a:spcPts val="360"/>
              </a:spcBef>
              <a:buNone/>
              <a:tabLst>
                <a:tab algn="l" pos="0"/>
              </a:tabLst>
            </a:pPr>
            <a:endParaRPr b="0" lang="es-ES" sz="1200" spc="-1" strike="noStrike">
              <a:solidFill>
                <a:srgbClr val="000000"/>
              </a:solidFill>
              <a:latin typeface="Arial"/>
            </a:endParaRPr>
          </a:p>
          <a:p>
            <a:pPr marL="457200" indent="0">
              <a:lnSpc>
                <a:spcPct val="100000"/>
              </a:lnSpc>
              <a:spcBef>
                <a:spcPts val="360"/>
              </a:spcBef>
              <a:buNone/>
              <a:tabLst>
                <a:tab algn="l" pos="0"/>
              </a:tabLst>
            </a:pPr>
            <a:r>
              <a:rPr b="0" lang="es" sz="1200" spc="-1" strike="noStrike">
                <a:solidFill>
                  <a:schemeClr val="dk1"/>
                </a:solidFill>
                <a:latin typeface="Calibri"/>
                <a:ea typeface="Calibri"/>
              </a:rPr>
              <a:t>– </a:t>
            </a:r>
            <a:r>
              <a:rPr b="0" lang="es" sz="1200" spc="-1" strike="noStrike">
                <a:solidFill>
                  <a:schemeClr val="dk1"/>
                </a:solidFill>
                <a:latin typeface="Calibri"/>
                <a:ea typeface="Calibri"/>
              </a:rPr>
              <a:t>[op.exp.8.r3.1] En la documentación de seguridad del sistema se deberán indicar los eventos de seguridad que serán auditados y el tiempo de retención de los registros antes de ser eliminados.</a:t>
            </a:r>
            <a:endParaRPr b="0" lang="es-ES" sz="1200" spc="-1" strike="noStrike">
              <a:solidFill>
                <a:srgbClr val="000000"/>
              </a:solidFill>
              <a:latin typeface="Arial"/>
            </a:endParaRPr>
          </a:p>
          <a:p>
            <a:pPr marL="457200" indent="0">
              <a:lnSpc>
                <a:spcPct val="100000"/>
              </a:lnSpc>
              <a:spcBef>
                <a:spcPts val="360"/>
              </a:spcBef>
              <a:buNone/>
              <a:tabLst>
                <a:tab algn="l" pos="0"/>
              </a:tabLst>
            </a:pPr>
            <a:endParaRPr b="0" lang="es-ES" sz="1200" spc="-1" strike="noStrike">
              <a:solidFill>
                <a:srgbClr val="000000"/>
              </a:solidFill>
              <a:latin typeface="Arial"/>
            </a:endParaRPr>
          </a:p>
          <a:p>
            <a:pPr marL="457200" indent="0">
              <a:lnSpc>
                <a:spcPct val="100000"/>
              </a:lnSpc>
              <a:spcBef>
                <a:spcPts val="360"/>
              </a:spcBef>
              <a:buNone/>
              <a:tabLst>
                <a:tab algn="l" pos="0"/>
              </a:tabLst>
            </a:pPr>
            <a:r>
              <a:rPr b="0" lang="es" sz="1200" spc="-1" strike="noStrike">
                <a:solidFill>
                  <a:schemeClr val="dk1"/>
                </a:solidFill>
                <a:latin typeface="Calibri"/>
                <a:ea typeface="Calibri"/>
              </a:rPr>
              <a:t>Refuerzo R4-Control de acceso.</a:t>
            </a:r>
            <a:endParaRPr b="0" lang="es-ES" sz="1200" spc="-1" strike="noStrike">
              <a:solidFill>
                <a:srgbClr val="000000"/>
              </a:solidFill>
              <a:latin typeface="Arial"/>
            </a:endParaRPr>
          </a:p>
          <a:p>
            <a:pPr marL="457200" indent="0">
              <a:lnSpc>
                <a:spcPct val="100000"/>
              </a:lnSpc>
              <a:spcBef>
                <a:spcPts val="360"/>
              </a:spcBef>
              <a:buNone/>
              <a:tabLst>
                <a:tab algn="l" pos="0"/>
              </a:tabLst>
            </a:pPr>
            <a:endParaRPr b="0" lang="es-ES" sz="1200" spc="-1" strike="noStrike">
              <a:solidFill>
                <a:srgbClr val="000000"/>
              </a:solidFill>
              <a:latin typeface="Arial"/>
            </a:endParaRPr>
          </a:p>
          <a:p>
            <a:pPr marL="457200" indent="0">
              <a:lnSpc>
                <a:spcPct val="100000"/>
              </a:lnSpc>
              <a:spcBef>
                <a:spcPts val="360"/>
              </a:spcBef>
              <a:buNone/>
              <a:tabLst>
                <a:tab algn="l" pos="0"/>
              </a:tabLst>
            </a:pPr>
            <a:r>
              <a:rPr b="0" lang="es" sz="1200" spc="-1" strike="noStrike">
                <a:solidFill>
                  <a:schemeClr val="dk1"/>
                </a:solidFill>
                <a:latin typeface="Calibri"/>
                <a:ea typeface="Calibri"/>
              </a:rPr>
              <a:t>– </a:t>
            </a:r>
            <a:r>
              <a:rPr b="0" lang="es" sz="1200" spc="-1" strike="noStrike">
                <a:solidFill>
                  <a:schemeClr val="dk1"/>
                </a:solidFill>
                <a:latin typeface="Calibri"/>
                <a:ea typeface="Calibri"/>
              </a:rPr>
              <a:t>[op.exp.8.r4.1] Los registros de actividad y, en su caso, las copias de seguridad de los mismos, solamente podrán ser accedidos o eliminarse por personal debidamente autorizado.</a:t>
            </a:r>
            <a:endParaRPr b="0" lang="es-ES" sz="1200" spc="-1" strike="noStrike">
              <a:solidFill>
                <a:srgbClr val="000000"/>
              </a:solidFill>
              <a:latin typeface="Arial"/>
            </a:endParaRPr>
          </a:p>
          <a:p>
            <a:pPr marL="457200" indent="0">
              <a:lnSpc>
                <a:spcPct val="100000"/>
              </a:lnSpc>
              <a:spcBef>
                <a:spcPts val="360"/>
              </a:spcBef>
              <a:buNone/>
              <a:tabLst>
                <a:tab algn="l" pos="0"/>
              </a:tabLst>
            </a:pPr>
            <a:endParaRPr b="0" lang="es-ES" sz="1200" spc="-1" strike="noStrike">
              <a:solidFill>
                <a:srgbClr val="000000"/>
              </a:solidFill>
              <a:latin typeface="Arial"/>
            </a:endParaRPr>
          </a:p>
          <a:p>
            <a:pPr marL="457200" indent="0">
              <a:lnSpc>
                <a:spcPct val="100000"/>
              </a:lnSpc>
              <a:spcBef>
                <a:spcPts val="360"/>
              </a:spcBef>
              <a:buNone/>
              <a:tabLst>
                <a:tab algn="l" pos="0"/>
              </a:tabLst>
            </a:pPr>
            <a:endParaRPr b="0" lang="es-ES" sz="1200" spc="-1" strike="noStrike">
              <a:solidFill>
                <a:srgbClr val="000000"/>
              </a:solidFill>
              <a:latin typeface="Arial"/>
            </a:endParaRPr>
          </a:p>
        </p:txBody>
      </p:sp>
      <p:sp>
        <p:nvSpPr>
          <p:cNvPr id="228" name="PlaceHolder 3"/>
          <p:cNvSpPr>
            <a:spLocks noGrp="1"/>
          </p:cNvSpPr>
          <p:nvPr>
            <p:ph type="sldNum" idx="15"/>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EC6D80BA-C276-4733-93A5-3E311747D513}"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9" name="PlaceHolder 1"/>
          <p:cNvSpPr>
            <a:spLocks noGrp="1"/>
          </p:cNvSpPr>
          <p:nvPr>
            <p:ph type="sldImg"/>
          </p:nvPr>
        </p:nvSpPr>
        <p:spPr>
          <a:xfrm>
            <a:off x="685800" y="685800"/>
            <a:ext cx="5486040" cy="3428640"/>
          </a:xfrm>
          <a:prstGeom prst="rect">
            <a:avLst/>
          </a:prstGeom>
          <a:ln w="0">
            <a:noFill/>
          </a:ln>
        </p:spPr>
      </p:sp>
      <p:sp>
        <p:nvSpPr>
          <p:cNvPr id="230" name="PlaceHolder 2"/>
          <p:cNvSpPr>
            <a:spLocks noGrp="1"/>
          </p:cNvSpPr>
          <p:nvPr>
            <p:ph type="body"/>
          </p:nvPr>
        </p:nvSpPr>
        <p:spPr>
          <a:xfrm>
            <a:off x="685800" y="4343400"/>
            <a:ext cx="5486040" cy="4114440"/>
          </a:xfrm>
          <a:prstGeom prst="rect">
            <a:avLst/>
          </a:prstGeom>
          <a:noFill/>
          <a:ln w="0">
            <a:noFill/>
          </a:ln>
        </p:spPr>
        <p:txBody>
          <a:bodyPr anchor="t">
            <a:noAutofit/>
          </a:bodyPr>
          <a:p>
            <a:pPr marL="216000" indent="0">
              <a:buNone/>
            </a:pPr>
            <a:endParaRPr b="0" lang="es-ES" sz="1100" spc="-1" strike="noStrike">
              <a:solidFill>
                <a:srgbClr val="000000"/>
              </a:solidFill>
              <a:latin typeface="Arial"/>
            </a:endParaRPr>
          </a:p>
        </p:txBody>
      </p:sp>
      <p:sp>
        <p:nvSpPr>
          <p:cNvPr id="231" name="PlaceHolder 3"/>
          <p:cNvSpPr>
            <a:spLocks noGrp="1"/>
          </p:cNvSpPr>
          <p:nvPr>
            <p:ph type="sldNum" idx="16"/>
          </p:nvPr>
        </p:nvSpPr>
        <p:spPr>
          <a:xfrm>
            <a:off x="3884760" y="8685360"/>
            <a:ext cx="2971440" cy="456840"/>
          </a:xfrm>
          <a:prstGeom prst="rect">
            <a:avLst/>
          </a:prstGeom>
          <a:noFill/>
          <a:ln w="0">
            <a:noFill/>
          </a:ln>
        </p:spPr>
        <p:txBody>
          <a:bodyPr anchor="b">
            <a:noAutofit/>
          </a:bodyPr>
          <a:lstStyle>
            <a:lvl1pPr indent="0" algn="r">
              <a:lnSpc>
                <a:spcPct val="100000"/>
              </a:lnSpc>
              <a:buNone/>
              <a:tabLst>
                <a:tab algn="l" pos="0"/>
              </a:tabLst>
              <a:defRPr b="0" lang="es" sz="1200" spc="-1" strike="noStrike">
                <a:solidFill>
                  <a:schemeClr val="dk1"/>
                </a:solidFill>
                <a:latin typeface="Calibri"/>
                <a:ea typeface="Calibri"/>
              </a:defRPr>
            </a:lvl1pPr>
          </a:lstStyle>
          <a:p>
            <a:pPr indent="0" algn="r">
              <a:lnSpc>
                <a:spcPct val="100000"/>
              </a:lnSpc>
              <a:buNone/>
              <a:tabLst>
                <a:tab algn="l" pos="0"/>
              </a:tabLst>
            </a:pPr>
            <a:fld id="{9E07EB9E-A8AF-4B5B-B15A-0F96FC1A6348}" type="slidenum">
              <a:rPr b="0" lang="es" sz="1200" spc="-1" strike="noStrike">
                <a:solidFill>
                  <a:schemeClr val="dk1"/>
                </a:solidFill>
                <a:latin typeface="Calibri"/>
                <a:ea typeface="Calibri"/>
              </a:rPr>
              <a:t>&lt;número&gt;</a:t>
            </a:fld>
            <a:endParaRPr b="0" lang="es-ES" sz="1200" spc="-1" strike="noStrike">
              <a:solidFill>
                <a:srgbClr val="000000"/>
              </a:solidFill>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A8E3AD26-6F96-48D3-99C9-A6E41E14F6E5}" type="slidenum">
              <a:t>&lt;#&gt;</a:t>
            </a:fld>
          </a:p>
        </p:txBody>
      </p:sp>
      <p:sp>
        <p:nvSpPr>
          <p:cNvPr id="4" name="PlaceHolder 3"/>
          <p:cNvSpPr>
            <a:spLocks noGrp="1"/>
          </p:cNvSpPr>
          <p:nvPr>
            <p:ph type="dt" idx="1"/>
          </p:nvPr>
        </p:nvSpPr>
        <p:spPr/>
        <p:txBody>
          <a:bodyPr/>
          <a:p>
            <a:r>
              <a:rPr lang="es-ES"/>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228960"/>
            <a:ext cx="8229240" cy="952200"/>
          </a:xfrm>
          <a:prstGeom prst="rect">
            <a:avLst/>
          </a:prstGeom>
          <a:noFill/>
          <a:ln w="0">
            <a:noFill/>
          </a:ln>
        </p:spPr>
        <p:txBody>
          <a:bodyPr lIns="0" rIns="0" tIns="0" bIns="0" anchor="ctr">
            <a:noAutofit/>
          </a:bodyPr>
          <a:p>
            <a:pPr indent="0">
              <a:buNone/>
            </a:pPr>
            <a:endParaRPr b="0" lang="es-ES" sz="1400" spc="-1" strike="noStrike">
              <a:solidFill>
                <a:srgbClr val="000000"/>
              </a:solidFill>
              <a:latin typeface="Arial"/>
            </a:endParaRPr>
          </a:p>
        </p:txBody>
      </p:sp>
      <p:sp>
        <p:nvSpPr>
          <p:cNvPr id="29" name="PlaceHolder 2"/>
          <p:cNvSpPr>
            <a:spLocks noGrp="1"/>
          </p:cNvSpPr>
          <p:nvPr>
            <p:ph/>
          </p:nvPr>
        </p:nvSpPr>
        <p:spPr>
          <a:xfrm>
            <a:off x="457200" y="1337040"/>
            <a:ext cx="822924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30" name="PlaceHolder 3"/>
          <p:cNvSpPr>
            <a:spLocks noGrp="1"/>
          </p:cNvSpPr>
          <p:nvPr>
            <p:ph/>
          </p:nvPr>
        </p:nvSpPr>
        <p:spPr>
          <a:xfrm>
            <a:off x="457200" y="3068280"/>
            <a:ext cx="822924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3E7C9C2A-7160-4726-8813-A95A7EC585F2}" type="slidenum">
              <a:t>&lt;#&gt;</a:t>
            </a:fld>
          </a:p>
        </p:txBody>
      </p:sp>
      <p:sp>
        <p:nvSpPr>
          <p:cNvPr id="7" name="PlaceHolder 6"/>
          <p:cNvSpPr>
            <a:spLocks noGrp="1"/>
          </p:cNvSpPr>
          <p:nvPr>
            <p:ph type="dt" idx="1"/>
          </p:nvPr>
        </p:nvSpPr>
        <p:spPr/>
        <p:txBody>
          <a:bodyPr/>
          <a:p>
            <a:r>
              <a:rPr lang="es-ES"/>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28960"/>
            <a:ext cx="8229240" cy="952200"/>
          </a:xfrm>
          <a:prstGeom prst="rect">
            <a:avLst/>
          </a:prstGeom>
          <a:noFill/>
          <a:ln w="0">
            <a:noFill/>
          </a:ln>
        </p:spPr>
        <p:txBody>
          <a:bodyPr lIns="0" rIns="0" tIns="0" bIns="0" anchor="ctr">
            <a:noAutofit/>
          </a:bodyPr>
          <a:p>
            <a:pPr indent="0">
              <a:buNone/>
            </a:pPr>
            <a:endParaRPr b="0" lang="es-ES" sz="1400" spc="-1" strike="noStrike">
              <a:solidFill>
                <a:srgbClr val="000000"/>
              </a:solidFill>
              <a:latin typeface="Arial"/>
            </a:endParaRPr>
          </a:p>
        </p:txBody>
      </p:sp>
      <p:sp>
        <p:nvSpPr>
          <p:cNvPr id="32" name="PlaceHolder 2"/>
          <p:cNvSpPr>
            <a:spLocks noGrp="1"/>
          </p:cNvSpPr>
          <p:nvPr>
            <p:ph/>
          </p:nvPr>
        </p:nvSpPr>
        <p:spPr>
          <a:xfrm>
            <a:off x="457200" y="1337040"/>
            <a:ext cx="40158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33" name="PlaceHolder 3"/>
          <p:cNvSpPr>
            <a:spLocks noGrp="1"/>
          </p:cNvSpPr>
          <p:nvPr>
            <p:ph/>
          </p:nvPr>
        </p:nvSpPr>
        <p:spPr>
          <a:xfrm>
            <a:off x="4674240" y="1337040"/>
            <a:ext cx="40158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34" name="PlaceHolder 4"/>
          <p:cNvSpPr>
            <a:spLocks noGrp="1"/>
          </p:cNvSpPr>
          <p:nvPr>
            <p:ph/>
          </p:nvPr>
        </p:nvSpPr>
        <p:spPr>
          <a:xfrm>
            <a:off x="457200" y="3068280"/>
            <a:ext cx="40158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35" name="PlaceHolder 5"/>
          <p:cNvSpPr>
            <a:spLocks noGrp="1"/>
          </p:cNvSpPr>
          <p:nvPr>
            <p:ph/>
          </p:nvPr>
        </p:nvSpPr>
        <p:spPr>
          <a:xfrm>
            <a:off x="4674240" y="3068280"/>
            <a:ext cx="40158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3"/>
          </p:nvPr>
        </p:nvSpPr>
        <p:spPr/>
        <p:txBody>
          <a:bodyPr/>
          <a:p>
            <a:fld id="{2961E98A-32AE-46E2-A5E2-50EF183B9F29}" type="slidenum">
              <a:t>&lt;#&gt;</a:t>
            </a:fld>
          </a:p>
        </p:txBody>
      </p:sp>
      <p:sp>
        <p:nvSpPr>
          <p:cNvPr id="9" name="PlaceHolder 8"/>
          <p:cNvSpPr>
            <a:spLocks noGrp="1"/>
          </p:cNvSpPr>
          <p:nvPr>
            <p:ph type="dt" idx="1"/>
          </p:nvPr>
        </p:nvSpPr>
        <p:spPr/>
        <p:txBody>
          <a:bodyPr/>
          <a:p>
            <a:r>
              <a:rPr lang="es-ES"/>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457200" y="228960"/>
            <a:ext cx="8229240" cy="952200"/>
          </a:xfrm>
          <a:prstGeom prst="rect">
            <a:avLst/>
          </a:prstGeom>
          <a:noFill/>
          <a:ln w="0">
            <a:noFill/>
          </a:ln>
        </p:spPr>
        <p:txBody>
          <a:bodyPr lIns="0" rIns="0" tIns="0" bIns="0" anchor="ctr">
            <a:noAutofit/>
          </a:bodyPr>
          <a:p>
            <a:pPr indent="0">
              <a:buNone/>
            </a:pPr>
            <a:endParaRPr b="0" lang="es-ES" sz="1400" spc="-1" strike="noStrike">
              <a:solidFill>
                <a:srgbClr val="000000"/>
              </a:solidFill>
              <a:latin typeface="Arial"/>
            </a:endParaRPr>
          </a:p>
        </p:txBody>
      </p:sp>
      <p:sp>
        <p:nvSpPr>
          <p:cNvPr id="37" name="PlaceHolder 2"/>
          <p:cNvSpPr>
            <a:spLocks noGrp="1"/>
          </p:cNvSpPr>
          <p:nvPr>
            <p:ph/>
          </p:nvPr>
        </p:nvSpPr>
        <p:spPr>
          <a:xfrm>
            <a:off x="457200" y="1337040"/>
            <a:ext cx="26496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38" name="PlaceHolder 3"/>
          <p:cNvSpPr>
            <a:spLocks noGrp="1"/>
          </p:cNvSpPr>
          <p:nvPr>
            <p:ph/>
          </p:nvPr>
        </p:nvSpPr>
        <p:spPr>
          <a:xfrm>
            <a:off x="3239640" y="1337040"/>
            <a:ext cx="26496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39" name="PlaceHolder 4"/>
          <p:cNvSpPr>
            <a:spLocks noGrp="1"/>
          </p:cNvSpPr>
          <p:nvPr>
            <p:ph/>
          </p:nvPr>
        </p:nvSpPr>
        <p:spPr>
          <a:xfrm>
            <a:off x="6022080" y="1337040"/>
            <a:ext cx="26496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40" name="PlaceHolder 5"/>
          <p:cNvSpPr>
            <a:spLocks noGrp="1"/>
          </p:cNvSpPr>
          <p:nvPr>
            <p:ph/>
          </p:nvPr>
        </p:nvSpPr>
        <p:spPr>
          <a:xfrm>
            <a:off x="457200" y="3068280"/>
            <a:ext cx="26496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41" name="PlaceHolder 6"/>
          <p:cNvSpPr>
            <a:spLocks noGrp="1"/>
          </p:cNvSpPr>
          <p:nvPr>
            <p:ph/>
          </p:nvPr>
        </p:nvSpPr>
        <p:spPr>
          <a:xfrm>
            <a:off x="3239640" y="3068280"/>
            <a:ext cx="26496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42" name="PlaceHolder 7"/>
          <p:cNvSpPr>
            <a:spLocks noGrp="1"/>
          </p:cNvSpPr>
          <p:nvPr>
            <p:ph/>
          </p:nvPr>
        </p:nvSpPr>
        <p:spPr>
          <a:xfrm>
            <a:off x="6022080" y="3068280"/>
            <a:ext cx="26496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3"/>
          </p:nvPr>
        </p:nvSpPr>
        <p:spPr/>
        <p:txBody>
          <a:bodyPr/>
          <a:p>
            <a:fld id="{C3EF7020-CAAF-46C2-BA30-5567DA124BD1}" type="slidenum">
              <a:t>&lt;#&gt;</a:t>
            </a:fld>
          </a:p>
        </p:txBody>
      </p:sp>
      <p:sp>
        <p:nvSpPr>
          <p:cNvPr id="11" name="PlaceHolder 10"/>
          <p:cNvSpPr>
            <a:spLocks noGrp="1"/>
          </p:cNvSpPr>
          <p:nvPr>
            <p:ph type="dt" idx="1"/>
          </p:nvPr>
        </p:nvSpPr>
        <p:spPr/>
        <p:txBody>
          <a:bodyPr/>
          <a:p>
            <a:r>
              <a:rPr lang="es-ES"/>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4"/>
          </p:nvPr>
        </p:nvSpPr>
        <p:spPr/>
        <p:txBody>
          <a:bodyPr/>
          <a:p>
            <a:fld id="{A294193D-2F12-4817-839E-0A6B27A60D49}" type="slidenum">
              <a:t>&lt;#&gt;</a:t>
            </a:fld>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28960"/>
            <a:ext cx="8229240" cy="952200"/>
          </a:xfrm>
          <a:prstGeom prst="rect">
            <a:avLst/>
          </a:prstGeom>
          <a:noFill/>
          <a:ln w="0">
            <a:noFill/>
          </a:ln>
        </p:spPr>
        <p:txBody>
          <a:bodyPr lIns="0" rIns="0" tIns="0" bIns="0" anchor="ctr">
            <a:noAutofit/>
          </a:bodyPr>
          <a:p>
            <a:pPr indent="0">
              <a:buNone/>
            </a:pPr>
            <a:endParaRPr b="0" lang="es-ES" sz="1400" spc="-1" strike="noStrike">
              <a:solidFill>
                <a:srgbClr val="000000"/>
              </a:solidFill>
              <a:latin typeface="Arial"/>
            </a:endParaRPr>
          </a:p>
        </p:txBody>
      </p:sp>
      <p:sp>
        <p:nvSpPr>
          <p:cNvPr id="49" name="PlaceHolder 2"/>
          <p:cNvSpPr>
            <a:spLocks noGrp="1"/>
          </p:cNvSpPr>
          <p:nvPr>
            <p:ph type="subTitle"/>
          </p:nvPr>
        </p:nvSpPr>
        <p:spPr>
          <a:xfrm>
            <a:off x="457200" y="1337040"/>
            <a:ext cx="8229240" cy="3314160"/>
          </a:xfrm>
          <a:prstGeom prst="rect">
            <a:avLst/>
          </a:prstGeom>
          <a:noFill/>
          <a:ln w="0">
            <a:noFill/>
          </a:ln>
        </p:spPr>
        <p:txBody>
          <a:bodyPr lIns="0" rIns="0" tIns="0" bIns="0" anchor="ctr">
            <a:noAutofit/>
          </a:bodyPr>
          <a:p>
            <a:pPr indent="0" algn="ctr">
              <a:buNone/>
            </a:pPr>
            <a:endParaRPr b="0" lang="es-ES" sz="3200" spc="-1" strike="noStrike">
              <a:solidFill>
                <a:srgbClr val="000000"/>
              </a:solidFill>
              <a:latin typeface="Arial"/>
            </a:endParaRPr>
          </a:p>
        </p:txBody>
      </p:sp>
      <p:sp>
        <p:nvSpPr>
          <p:cNvPr id="4" name="PlaceHolder 3"/>
          <p:cNvSpPr>
            <a:spLocks noGrp="1"/>
          </p:cNvSpPr>
          <p:nvPr>
            <p:ph type="sldNum" idx="4"/>
          </p:nvPr>
        </p:nvSpPr>
        <p:spPr/>
        <p:txBody>
          <a:bodyPr/>
          <a:p>
            <a:fld id="{86FF705D-DEA2-4F3F-A6EF-CEEB5995FD37}" type="slidenum">
              <a:t>&lt;#&gt;</a:t>
            </a:fld>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28960"/>
            <a:ext cx="8229240" cy="952200"/>
          </a:xfrm>
          <a:prstGeom prst="rect">
            <a:avLst/>
          </a:prstGeom>
          <a:noFill/>
          <a:ln w="0">
            <a:noFill/>
          </a:ln>
        </p:spPr>
        <p:txBody>
          <a:bodyPr lIns="0" rIns="0" tIns="0" bIns="0" anchor="ctr">
            <a:noAutofit/>
          </a:bodyPr>
          <a:p>
            <a:pPr indent="0">
              <a:buNone/>
            </a:pPr>
            <a:endParaRPr b="0" lang="es-ES" sz="1400" spc="-1" strike="noStrike">
              <a:solidFill>
                <a:srgbClr val="000000"/>
              </a:solidFill>
              <a:latin typeface="Arial"/>
            </a:endParaRPr>
          </a:p>
        </p:txBody>
      </p:sp>
      <p:sp>
        <p:nvSpPr>
          <p:cNvPr id="51" name="PlaceHolder 2"/>
          <p:cNvSpPr>
            <a:spLocks noGrp="1"/>
          </p:cNvSpPr>
          <p:nvPr>
            <p:ph/>
          </p:nvPr>
        </p:nvSpPr>
        <p:spPr>
          <a:xfrm>
            <a:off x="457200" y="1337040"/>
            <a:ext cx="8229240" cy="33141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4" name="PlaceHolder 3"/>
          <p:cNvSpPr>
            <a:spLocks noGrp="1"/>
          </p:cNvSpPr>
          <p:nvPr>
            <p:ph type="sldNum" idx="4"/>
          </p:nvPr>
        </p:nvSpPr>
        <p:spPr/>
        <p:txBody>
          <a:bodyPr/>
          <a:p>
            <a:fld id="{094BBBD1-A0EA-4C54-8DF7-F9C1A44DA7AD}" type="slidenum">
              <a:t>&lt;#&gt;</a:t>
            </a:fld>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28960"/>
            <a:ext cx="8229240" cy="952200"/>
          </a:xfrm>
          <a:prstGeom prst="rect">
            <a:avLst/>
          </a:prstGeom>
          <a:noFill/>
          <a:ln w="0">
            <a:noFill/>
          </a:ln>
        </p:spPr>
        <p:txBody>
          <a:bodyPr lIns="0" rIns="0" tIns="0" bIns="0" anchor="ctr">
            <a:noAutofit/>
          </a:bodyPr>
          <a:p>
            <a:pPr indent="0">
              <a:buNone/>
            </a:pPr>
            <a:endParaRPr b="0" lang="es-ES" sz="1400" spc="-1" strike="noStrike">
              <a:solidFill>
                <a:srgbClr val="000000"/>
              </a:solidFill>
              <a:latin typeface="Arial"/>
            </a:endParaRPr>
          </a:p>
        </p:txBody>
      </p:sp>
      <p:sp>
        <p:nvSpPr>
          <p:cNvPr id="53" name="PlaceHolder 2"/>
          <p:cNvSpPr>
            <a:spLocks noGrp="1"/>
          </p:cNvSpPr>
          <p:nvPr>
            <p:ph/>
          </p:nvPr>
        </p:nvSpPr>
        <p:spPr>
          <a:xfrm>
            <a:off x="457200" y="1337040"/>
            <a:ext cx="4015800" cy="33141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54" name="PlaceHolder 3"/>
          <p:cNvSpPr>
            <a:spLocks noGrp="1"/>
          </p:cNvSpPr>
          <p:nvPr>
            <p:ph/>
          </p:nvPr>
        </p:nvSpPr>
        <p:spPr>
          <a:xfrm>
            <a:off x="4674240" y="1337040"/>
            <a:ext cx="4015800" cy="33141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5" name="PlaceHolder 4"/>
          <p:cNvSpPr>
            <a:spLocks noGrp="1"/>
          </p:cNvSpPr>
          <p:nvPr>
            <p:ph type="sldNum" idx="4"/>
          </p:nvPr>
        </p:nvSpPr>
        <p:spPr/>
        <p:txBody>
          <a:bodyPr/>
          <a:p>
            <a:fld id="{A4B7A3BB-F5A3-4FCF-AAAD-76BC0BE797E8}" type="slidenum">
              <a:t>&lt;#&gt;</a:t>
            </a:fld>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28960"/>
            <a:ext cx="8229240" cy="952200"/>
          </a:xfrm>
          <a:prstGeom prst="rect">
            <a:avLst/>
          </a:prstGeom>
          <a:noFill/>
          <a:ln w="0">
            <a:noFill/>
          </a:ln>
        </p:spPr>
        <p:txBody>
          <a:bodyPr lIns="0" rIns="0" tIns="0" bIns="0" anchor="ctr">
            <a:noAutofit/>
          </a:bodyPr>
          <a:p>
            <a:pPr indent="0">
              <a:buNone/>
            </a:pPr>
            <a:endParaRPr b="0" lang="es-ES" sz="1400" spc="-1" strike="noStrike">
              <a:solidFill>
                <a:srgbClr val="000000"/>
              </a:solidFill>
              <a:latin typeface="Arial"/>
            </a:endParaRPr>
          </a:p>
        </p:txBody>
      </p:sp>
      <p:sp>
        <p:nvSpPr>
          <p:cNvPr id="3" name="PlaceHolder 2"/>
          <p:cNvSpPr>
            <a:spLocks noGrp="1"/>
          </p:cNvSpPr>
          <p:nvPr>
            <p:ph type="sldNum" idx="4"/>
          </p:nvPr>
        </p:nvSpPr>
        <p:spPr/>
        <p:txBody>
          <a:bodyPr/>
          <a:p>
            <a:fld id="{4A63D9FB-77C5-4896-8F4C-30FB29993E72}" type="slidenum">
              <a:t>&lt;#&gt;</a:t>
            </a:fld>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6" name="PlaceHolder 1"/>
          <p:cNvSpPr>
            <a:spLocks noGrp="1"/>
          </p:cNvSpPr>
          <p:nvPr>
            <p:ph type="subTitle"/>
          </p:nvPr>
        </p:nvSpPr>
        <p:spPr>
          <a:xfrm>
            <a:off x="457200" y="228960"/>
            <a:ext cx="8229240" cy="4415040"/>
          </a:xfrm>
          <a:prstGeom prst="rect">
            <a:avLst/>
          </a:prstGeom>
          <a:noFill/>
          <a:ln w="0">
            <a:noFill/>
          </a:ln>
        </p:spPr>
        <p:txBody>
          <a:bodyPr lIns="0" rIns="0" tIns="0" bIns="0" anchor="ctr">
            <a:noAutofit/>
          </a:bodyPr>
          <a:p>
            <a:pPr algn="ctr"/>
            <a:endParaRPr b="0" lang="es-ES" sz="3200" spc="-1" strike="noStrike">
              <a:solidFill>
                <a:srgbClr val="000000"/>
              </a:solidFill>
              <a:latin typeface="Arial"/>
            </a:endParaRPr>
          </a:p>
        </p:txBody>
      </p:sp>
      <p:sp>
        <p:nvSpPr>
          <p:cNvPr id="3" name="PlaceHolder 2"/>
          <p:cNvSpPr>
            <a:spLocks noGrp="1"/>
          </p:cNvSpPr>
          <p:nvPr>
            <p:ph type="sldNum" idx="4"/>
          </p:nvPr>
        </p:nvSpPr>
        <p:spPr/>
        <p:txBody>
          <a:bodyPr/>
          <a:p>
            <a:fld id="{A039568D-0E14-40D5-AED4-713BAD2F0DFA}" type="slidenum">
              <a:t>&lt;#&gt;</a:t>
            </a:fld>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28960"/>
            <a:ext cx="8229240" cy="952200"/>
          </a:xfrm>
          <a:prstGeom prst="rect">
            <a:avLst/>
          </a:prstGeom>
          <a:noFill/>
          <a:ln w="0">
            <a:noFill/>
          </a:ln>
        </p:spPr>
        <p:txBody>
          <a:bodyPr lIns="0" rIns="0" tIns="0" bIns="0" anchor="ctr">
            <a:noAutofit/>
          </a:bodyPr>
          <a:p>
            <a:pPr indent="0">
              <a:buNone/>
            </a:pPr>
            <a:endParaRPr b="0" lang="es-ES" sz="1400" spc="-1" strike="noStrike">
              <a:solidFill>
                <a:srgbClr val="000000"/>
              </a:solidFill>
              <a:latin typeface="Arial"/>
            </a:endParaRPr>
          </a:p>
        </p:txBody>
      </p:sp>
      <p:sp>
        <p:nvSpPr>
          <p:cNvPr id="58" name="PlaceHolder 2"/>
          <p:cNvSpPr>
            <a:spLocks noGrp="1"/>
          </p:cNvSpPr>
          <p:nvPr>
            <p:ph/>
          </p:nvPr>
        </p:nvSpPr>
        <p:spPr>
          <a:xfrm>
            <a:off x="457200" y="1337040"/>
            <a:ext cx="40158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59" name="PlaceHolder 3"/>
          <p:cNvSpPr>
            <a:spLocks noGrp="1"/>
          </p:cNvSpPr>
          <p:nvPr>
            <p:ph/>
          </p:nvPr>
        </p:nvSpPr>
        <p:spPr>
          <a:xfrm>
            <a:off x="4674240" y="1337040"/>
            <a:ext cx="4015800" cy="33141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60" name="PlaceHolder 4"/>
          <p:cNvSpPr>
            <a:spLocks noGrp="1"/>
          </p:cNvSpPr>
          <p:nvPr>
            <p:ph/>
          </p:nvPr>
        </p:nvSpPr>
        <p:spPr>
          <a:xfrm>
            <a:off x="457200" y="3068280"/>
            <a:ext cx="40158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6" name="PlaceHolder 5"/>
          <p:cNvSpPr>
            <a:spLocks noGrp="1"/>
          </p:cNvSpPr>
          <p:nvPr>
            <p:ph type="sldNum" idx="4"/>
          </p:nvPr>
        </p:nvSpPr>
        <p:spPr/>
        <p:txBody>
          <a:bodyPr/>
          <a:p>
            <a:fld id="{546FF62D-8C94-4760-93C0-E79C187BA5D2}" type="slidenum">
              <a:t>&lt;#&gt;</a:t>
            </a:fld>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28960"/>
            <a:ext cx="8229240" cy="952200"/>
          </a:xfrm>
          <a:prstGeom prst="rect">
            <a:avLst/>
          </a:prstGeom>
          <a:noFill/>
          <a:ln w="0">
            <a:noFill/>
          </a:ln>
        </p:spPr>
        <p:txBody>
          <a:bodyPr lIns="0" rIns="0" tIns="0" bIns="0" anchor="ctr">
            <a:noAutofit/>
          </a:bodyPr>
          <a:p>
            <a:pPr indent="0">
              <a:buNone/>
            </a:pPr>
            <a:endParaRPr b="0" lang="es-ES" sz="1400" spc="-1" strike="noStrike">
              <a:solidFill>
                <a:srgbClr val="000000"/>
              </a:solidFill>
              <a:latin typeface="Arial"/>
            </a:endParaRPr>
          </a:p>
        </p:txBody>
      </p:sp>
      <p:sp>
        <p:nvSpPr>
          <p:cNvPr id="8" name="PlaceHolder 2"/>
          <p:cNvSpPr>
            <a:spLocks noGrp="1"/>
          </p:cNvSpPr>
          <p:nvPr>
            <p:ph type="subTitle"/>
          </p:nvPr>
        </p:nvSpPr>
        <p:spPr>
          <a:xfrm>
            <a:off x="457200" y="1337040"/>
            <a:ext cx="8229240" cy="3314160"/>
          </a:xfrm>
          <a:prstGeom prst="rect">
            <a:avLst/>
          </a:prstGeom>
          <a:noFill/>
          <a:ln w="0">
            <a:noFill/>
          </a:ln>
        </p:spPr>
        <p:txBody>
          <a:bodyPr lIns="0" rIns="0" tIns="0" bIns="0" anchor="ctr">
            <a:noAutofit/>
          </a:bodyPr>
          <a:p>
            <a:pPr indent="0" algn="ctr">
              <a:buNone/>
            </a:pPr>
            <a:endParaRPr b="0" lang="es-ES" sz="3200" spc="-1" strike="noStrike">
              <a:solidFill>
                <a:srgbClr val="000000"/>
              </a:solidFill>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57B2E0DC-668A-488B-A045-AF0C5D2ABAA6}" type="slidenum">
              <a:t>&lt;#&gt;</a:t>
            </a:fld>
          </a:p>
        </p:txBody>
      </p:sp>
      <p:sp>
        <p:nvSpPr>
          <p:cNvPr id="6" name="PlaceHolder 5"/>
          <p:cNvSpPr>
            <a:spLocks noGrp="1"/>
          </p:cNvSpPr>
          <p:nvPr>
            <p:ph type="dt" idx="1"/>
          </p:nvPr>
        </p:nvSpPr>
        <p:spPr/>
        <p:txBody>
          <a:bodyPr/>
          <a:p>
            <a:r>
              <a:rPr lang="es-ES"/>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28960"/>
            <a:ext cx="8229240" cy="952200"/>
          </a:xfrm>
          <a:prstGeom prst="rect">
            <a:avLst/>
          </a:prstGeom>
          <a:noFill/>
          <a:ln w="0">
            <a:noFill/>
          </a:ln>
        </p:spPr>
        <p:txBody>
          <a:bodyPr lIns="0" rIns="0" tIns="0" bIns="0" anchor="ctr">
            <a:noAutofit/>
          </a:bodyPr>
          <a:p>
            <a:pPr indent="0">
              <a:buNone/>
            </a:pPr>
            <a:endParaRPr b="0" lang="es-ES" sz="1400" spc="-1" strike="noStrike">
              <a:solidFill>
                <a:srgbClr val="000000"/>
              </a:solidFill>
              <a:latin typeface="Arial"/>
            </a:endParaRPr>
          </a:p>
        </p:txBody>
      </p:sp>
      <p:sp>
        <p:nvSpPr>
          <p:cNvPr id="62" name="PlaceHolder 2"/>
          <p:cNvSpPr>
            <a:spLocks noGrp="1"/>
          </p:cNvSpPr>
          <p:nvPr>
            <p:ph/>
          </p:nvPr>
        </p:nvSpPr>
        <p:spPr>
          <a:xfrm>
            <a:off x="457200" y="1337040"/>
            <a:ext cx="4015800" cy="33141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63" name="PlaceHolder 3"/>
          <p:cNvSpPr>
            <a:spLocks noGrp="1"/>
          </p:cNvSpPr>
          <p:nvPr>
            <p:ph/>
          </p:nvPr>
        </p:nvSpPr>
        <p:spPr>
          <a:xfrm>
            <a:off x="4674240" y="1337040"/>
            <a:ext cx="40158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64" name="PlaceHolder 4"/>
          <p:cNvSpPr>
            <a:spLocks noGrp="1"/>
          </p:cNvSpPr>
          <p:nvPr>
            <p:ph/>
          </p:nvPr>
        </p:nvSpPr>
        <p:spPr>
          <a:xfrm>
            <a:off x="4674240" y="3068280"/>
            <a:ext cx="40158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6" name="PlaceHolder 5"/>
          <p:cNvSpPr>
            <a:spLocks noGrp="1"/>
          </p:cNvSpPr>
          <p:nvPr>
            <p:ph type="sldNum" idx="4"/>
          </p:nvPr>
        </p:nvSpPr>
        <p:spPr/>
        <p:txBody>
          <a:bodyPr/>
          <a:p>
            <a:fld id="{D288DC69-28CA-4F51-95CA-A25390BC9E3D}" type="slidenum">
              <a:t>&lt;#&gt;</a:t>
            </a:fld>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28960"/>
            <a:ext cx="8229240" cy="952200"/>
          </a:xfrm>
          <a:prstGeom prst="rect">
            <a:avLst/>
          </a:prstGeom>
          <a:noFill/>
          <a:ln w="0">
            <a:noFill/>
          </a:ln>
        </p:spPr>
        <p:txBody>
          <a:bodyPr lIns="0" rIns="0" tIns="0" bIns="0" anchor="ctr">
            <a:noAutofit/>
          </a:bodyPr>
          <a:p>
            <a:pPr indent="0">
              <a:buNone/>
            </a:pPr>
            <a:endParaRPr b="0" lang="es-ES" sz="1400" spc="-1" strike="noStrike">
              <a:solidFill>
                <a:srgbClr val="000000"/>
              </a:solidFill>
              <a:latin typeface="Arial"/>
            </a:endParaRPr>
          </a:p>
        </p:txBody>
      </p:sp>
      <p:sp>
        <p:nvSpPr>
          <p:cNvPr id="66" name="PlaceHolder 2"/>
          <p:cNvSpPr>
            <a:spLocks noGrp="1"/>
          </p:cNvSpPr>
          <p:nvPr>
            <p:ph/>
          </p:nvPr>
        </p:nvSpPr>
        <p:spPr>
          <a:xfrm>
            <a:off x="457200" y="1337040"/>
            <a:ext cx="40158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67" name="PlaceHolder 3"/>
          <p:cNvSpPr>
            <a:spLocks noGrp="1"/>
          </p:cNvSpPr>
          <p:nvPr>
            <p:ph/>
          </p:nvPr>
        </p:nvSpPr>
        <p:spPr>
          <a:xfrm>
            <a:off x="4674240" y="1337040"/>
            <a:ext cx="40158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68" name="PlaceHolder 4"/>
          <p:cNvSpPr>
            <a:spLocks noGrp="1"/>
          </p:cNvSpPr>
          <p:nvPr>
            <p:ph/>
          </p:nvPr>
        </p:nvSpPr>
        <p:spPr>
          <a:xfrm>
            <a:off x="457200" y="3068280"/>
            <a:ext cx="822924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6" name="PlaceHolder 5"/>
          <p:cNvSpPr>
            <a:spLocks noGrp="1"/>
          </p:cNvSpPr>
          <p:nvPr>
            <p:ph type="sldNum" idx="4"/>
          </p:nvPr>
        </p:nvSpPr>
        <p:spPr/>
        <p:txBody>
          <a:bodyPr/>
          <a:p>
            <a:fld id="{7B67C520-FB80-4233-A8B9-D8A82D291101}" type="slidenum">
              <a:t>&lt;#&gt;</a:t>
            </a:fld>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28960"/>
            <a:ext cx="8229240" cy="952200"/>
          </a:xfrm>
          <a:prstGeom prst="rect">
            <a:avLst/>
          </a:prstGeom>
          <a:noFill/>
          <a:ln w="0">
            <a:noFill/>
          </a:ln>
        </p:spPr>
        <p:txBody>
          <a:bodyPr lIns="0" rIns="0" tIns="0" bIns="0" anchor="ctr">
            <a:noAutofit/>
          </a:bodyPr>
          <a:p>
            <a:pPr indent="0">
              <a:buNone/>
            </a:pPr>
            <a:endParaRPr b="0" lang="es-ES" sz="1400" spc="-1" strike="noStrike">
              <a:solidFill>
                <a:srgbClr val="000000"/>
              </a:solidFill>
              <a:latin typeface="Arial"/>
            </a:endParaRPr>
          </a:p>
        </p:txBody>
      </p:sp>
      <p:sp>
        <p:nvSpPr>
          <p:cNvPr id="70" name="PlaceHolder 2"/>
          <p:cNvSpPr>
            <a:spLocks noGrp="1"/>
          </p:cNvSpPr>
          <p:nvPr>
            <p:ph/>
          </p:nvPr>
        </p:nvSpPr>
        <p:spPr>
          <a:xfrm>
            <a:off x="457200" y="1337040"/>
            <a:ext cx="822924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71" name="PlaceHolder 3"/>
          <p:cNvSpPr>
            <a:spLocks noGrp="1"/>
          </p:cNvSpPr>
          <p:nvPr>
            <p:ph/>
          </p:nvPr>
        </p:nvSpPr>
        <p:spPr>
          <a:xfrm>
            <a:off x="457200" y="3068280"/>
            <a:ext cx="822924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5" name="PlaceHolder 4"/>
          <p:cNvSpPr>
            <a:spLocks noGrp="1"/>
          </p:cNvSpPr>
          <p:nvPr>
            <p:ph type="sldNum" idx="4"/>
          </p:nvPr>
        </p:nvSpPr>
        <p:spPr/>
        <p:txBody>
          <a:bodyPr/>
          <a:p>
            <a:fld id="{D0731016-C771-4E04-9824-83901A4862D9}" type="slidenum">
              <a:t>&lt;#&gt;</a:t>
            </a:fld>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457200" y="228960"/>
            <a:ext cx="8229240" cy="952200"/>
          </a:xfrm>
          <a:prstGeom prst="rect">
            <a:avLst/>
          </a:prstGeom>
          <a:noFill/>
          <a:ln w="0">
            <a:noFill/>
          </a:ln>
        </p:spPr>
        <p:txBody>
          <a:bodyPr lIns="0" rIns="0" tIns="0" bIns="0" anchor="ctr">
            <a:noAutofit/>
          </a:bodyPr>
          <a:p>
            <a:pPr indent="0">
              <a:buNone/>
            </a:pPr>
            <a:endParaRPr b="0" lang="es-ES" sz="1400" spc="-1" strike="noStrike">
              <a:solidFill>
                <a:srgbClr val="000000"/>
              </a:solidFill>
              <a:latin typeface="Arial"/>
            </a:endParaRPr>
          </a:p>
        </p:txBody>
      </p:sp>
      <p:sp>
        <p:nvSpPr>
          <p:cNvPr id="73" name="PlaceHolder 2"/>
          <p:cNvSpPr>
            <a:spLocks noGrp="1"/>
          </p:cNvSpPr>
          <p:nvPr>
            <p:ph/>
          </p:nvPr>
        </p:nvSpPr>
        <p:spPr>
          <a:xfrm>
            <a:off x="457200" y="1337040"/>
            <a:ext cx="40158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74" name="PlaceHolder 3"/>
          <p:cNvSpPr>
            <a:spLocks noGrp="1"/>
          </p:cNvSpPr>
          <p:nvPr>
            <p:ph/>
          </p:nvPr>
        </p:nvSpPr>
        <p:spPr>
          <a:xfrm>
            <a:off x="4674240" y="1337040"/>
            <a:ext cx="40158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75" name="PlaceHolder 4"/>
          <p:cNvSpPr>
            <a:spLocks noGrp="1"/>
          </p:cNvSpPr>
          <p:nvPr>
            <p:ph/>
          </p:nvPr>
        </p:nvSpPr>
        <p:spPr>
          <a:xfrm>
            <a:off x="457200" y="3068280"/>
            <a:ext cx="40158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76" name="PlaceHolder 5"/>
          <p:cNvSpPr>
            <a:spLocks noGrp="1"/>
          </p:cNvSpPr>
          <p:nvPr>
            <p:ph/>
          </p:nvPr>
        </p:nvSpPr>
        <p:spPr>
          <a:xfrm>
            <a:off x="4674240" y="3068280"/>
            <a:ext cx="40158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7" name="PlaceHolder 6"/>
          <p:cNvSpPr>
            <a:spLocks noGrp="1"/>
          </p:cNvSpPr>
          <p:nvPr>
            <p:ph type="sldNum" idx="4"/>
          </p:nvPr>
        </p:nvSpPr>
        <p:spPr/>
        <p:txBody>
          <a:bodyPr/>
          <a:p>
            <a:fld id="{0FFC1D21-7BEC-4615-827B-953364C2EBCF}" type="slidenum">
              <a:t>&lt;#&gt;</a:t>
            </a:fld>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457200" y="228960"/>
            <a:ext cx="8229240" cy="952200"/>
          </a:xfrm>
          <a:prstGeom prst="rect">
            <a:avLst/>
          </a:prstGeom>
          <a:noFill/>
          <a:ln w="0">
            <a:noFill/>
          </a:ln>
        </p:spPr>
        <p:txBody>
          <a:bodyPr lIns="0" rIns="0" tIns="0" bIns="0" anchor="ctr">
            <a:noAutofit/>
          </a:bodyPr>
          <a:p>
            <a:pPr indent="0">
              <a:buNone/>
            </a:pPr>
            <a:endParaRPr b="0" lang="es-ES" sz="1400" spc="-1" strike="noStrike">
              <a:solidFill>
                <a:srgbClr val="000000"/>
              </a:solidFill>
              <a:latin typeface="Arial"/>
            </a:endParaRPr>
          </a:p>
        </p:txBody>
      </p:sp>
      <p:sp>
        <p:nvSpPr>
          <p:cNvPr id="78" name="PlaceHolder 2"/>
          <p:cNvSpPr>
            <a:spLocks noGrp="1"/>
          </p:cNvSpPr>
          <p:nvPr>
            <p:ph/>
          </p:nvPr>
        </p:nvSpPr>
        <p:spPr>
          <a:xfrm>
            <a:off x="457200" y="1337040"/>
            <a:ext cx="26496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79" name="PlaceHolder 3"/>
          <p:cNvSpPr>
            <a:spLocks noGrp="1"/>
          </p:cNvSpPr>
          <p:nvPr>
            <p:ph/>
          </p:nvPr>
        </p:nvSpPr>
        <p:spPr>
          <a:xfrm>
            <a:off x="3239640" y="1337040"/>
            <a:ext cx="26496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80" name="PlaceHolder 4"/>
          <p:cNvSpPr>
            <a:spLocks noGrp="1"/>
          </p:cNvSpPr>
          <p:nvPr>
            <p:ph/>
          </p:nvPr>
        </p:nvSpPr>
        <p:spPr>
          <a:xfrm>
            <a:off x="6022080" y="1337040"/>
            <a:ext cx="26496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81" name="PlaceHolder 5"/>
          <p:cNvSpPr>
            <a:spLocks noGrp="1"/>
          </p:cNvSpPr>
          <p:nvPr>
            <p:ph/>
          </p:nvPr>
        </p:nvSpPr>
        <p:spPr>
          <a:xfrm>
            <a:off x="457200" y="3068280"/>
            <a:ext cx="26496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82" name="PlaceHolder 6"/>
          <p:cNvSpPr>
            <a:spLocks noGrp="1"/>
          </p:cNvSpPr>
          <p:nvPr>
            <p:ph/>
          </p:nvPr>
        </p:nvSpPr>
        <p:spPr>
          <a:xfrm>
            <a:off x="3239640" y="3068280"/>
            <a:ext cx="26496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83" name="PlaceHolder 7"/>
          <p:cNvSpPr>
            <a:spLocks noGrp="1"/>
          </p:cNvSpPr>
          <p:nvPr>
            <p:ph/>
          </p:nvPr>
        </p:nvSpPr>
        <p:spPr>
          <a:xfrm>
            <a:off x="6022080" y="3068280"/>
            <a:ext cx="26496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9" name="PlaceHolder 8"/>
          <p:cNvSpPr>
            <a:spLocks noGrp="1"/>
          </p:cNvSpPr>
          <p:nvPr>
            <p:ph type="sldNum" idx="4"/>
          </p:nvPr>
        </p:nvSpPr>
        <p:spPr/>
        <p:txBody>
          <a:bodyPr/>
          <a:p>
            <a:fld id="{4927B19C-54E8-44EF-9952-795C93066854}" type="slidenum">
              <a:t>&lt;#&gt;</a:t>
            </a:fld>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28960"/>
            <a:ext cx="8229240" cy="952200"/>
          </a:xfrm>
          <a:prstGeom prst="rect">
            <a:avLst/>
          </a:prstGeom>
          <a:noFill/>
          <a:ln w="0">
            <a:noFill/>
          </a:ln>
        </p:spPr>
        <p:txBody>
          <a:bodyPr lIns="0" rIns="0" tIns="0" bIns="0" anchor="ctr">
            <a:noAutofit/>
          </a:bodyPr>
          <a:p>
            <a:pPr indent="0">
              <a:buNone/>
            </a:pPr>
            <a:endParaRPr b="0" lang="es-ES" sz="1400" spc="-1" strike="noStrike">
              <a:solidFill>
                <a:srgbClr val="000000"/>
              </a:solidFill>
              <a:latin typeface="Arial"/>
            </a:endParaRPr>
          </a:p>
        </p:txBody>
      </p:sp>
      <p:sp>
        <p:nvSpPr>
          <p:cNvPr id="10" name="PlaceHolder 2"/>
          <p:cNvSpPr>
            <a:spLocks noGrp="1"/>
          </p:cNvSpPr>
          <p:nvPr>
            <p:ph/>
          </p:nvPr>
        </p:nvSpPr>
        <p:spPr>
          <a:xfrm>
            <a:off x="457200" y="1337040"/>
            <a:ext cx="8229240" cy="33141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1293081C-02F3-4C10-B905-2FBC93E51E81}" type="slidenum">
              <a:t>&lt;#&gt;</a:t>
            </a:fld>
          </a:p>
        </p:txBody>
      </p:sp>
      <p:sp>
        <p:nvSpPr>
          <p:cNvPr id="6" name="PlaceHolder 5"/>
          <p:cNvSpPr>
            <a:spLocks noGrp="1"/>
          </p:cNvSpPr>
          <p:nvPr>
            <p:ph type="dt" idx="1"/>
          </p:nvPr>
        </p:nvSpPr>
        <p:spPr/>
        <p:txBody>
          <a:bodyPr/>
          <a:p>
            <a:r>
              <a:rPr lang="es-ES"/>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28960"/>
            <a:ext cx="8229240" cy="952200"/>
          </a:xfrm>
          <a:prstGeom prst="rect">
            <a:avLst/>
          </a:prstGeom>
          <a:noFill/>
          <a:ln w="0">
            <a:noFill/>
          </a:ln>
        </p:spPr>
        <p:txBody>
          <a:bodyPr lIns="0" rIns="0" tIns="0" bIns="0" anchor="ctr">
            <a:noAutofit/>
          </a:bodyPr>
          <a:p>
            <a:pPr indent="0">
              <a:buNone/>
            </a:pPr>
            <a:endParaRPr b="0" lang="es-ES" sz="1400" spc="-1" strike="noStrike">
              <a:solidFill>
                <a:srgbClr val="000000"/>
              </a:solidFill>
              <a:latin typeface="Arial"/>
            </a:endParaRPr>
          </a:p>
        </p:txBody>
      </p:sp>
      <p:sp>
        <p:nvSpPr>
          <p:cNvPr id="12" name="PlaceHolder 2"/>
          <p:cNvSpPr>
            <a:spLocks noGrp="1"/>
          </p:cNvSpPr>
          <p:nvPr>
            <p:ph/>
          </p:nvPr>
        </p:nvSpPr>
        <p:spPr>
          <a:xfrm>
            <a:off x="457200" y="1337040"/>
            <a:ext cx="4015800" cy="33141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13" name="PlaceHolder 3"/>
          <p:cNvSpPr>
            <a:spLocks noGrp="1"/>
          </p:cNvSpPr>
          <p:nvPr>
            <p:ph/>
          </p:nvPr>
        </p:nvSpPr>
        <p:spPr>
          <a:xfrm>
            <a:off x="4674240" y="1337040"/>
            <a:ext cx="4015800" cy="33141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D3E59564-56C0-4992-AFAB-2097A7485AE8}" type="slidenum">
              <a:t>&lt;#&gt;</a:t>
            </a:fld>
          </a:p>
        </p:txBody>
      </p:sp>
      <p:sp>
        <p:nvSpPr>
          <p:cNvPr id="7" name="PlaceHolder 6"/>
          <p:cNvSpPr>
            <a:spLocks noGrp="1"/>
          </p:cNvSpPr>
          <p:nvPr>
            <p:ph type="dt" idx="1"/>
          </p:nvPr>
        </p:nvSpPr>
        <p:spPr/>
        <p:txBody>
          <a:bodyPr/>
          <a:p>
            <a:r>
              <a:rPr lang="es-ES"/>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28960"/>
            <a:ext cx="8229240" cy="952200"/>
          </a:xfrm>
          <a:prstGeom prst="rect">
            <a:avLst/>
          </a:prstGeom>
          <a:noFill/>
          <a:ln w="0">
            <a:noFill/>
          </a:ln>
        </p:spPr>
        <p:txBody>
          <a:bodyPr lIns="0" rIns="0" tIns="0" bIns="0" anchor="ctr">
            <a:noAutofit/>
          </a:bodyPr>
          <a:p>
            <a:pPr indent="0">
              <a:buNone/>
            </a:pPr>
            <a:endParaRPr b="0" lang="es-ES" sz="1400" spc="-1" strike="noStrike">
              <a:solidFill>
                <a:srgbClr val="000000"/>
              </a:solidFill>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CC49973A-35A4-49D8-A8C0-3D9D8B968955}" type="slidenum">
              <a:t>&lt;#&gt;</a:t>
            </a:fld>
          </a:p>
        </p:txBody>
      </p:sp>
      <p:sp>
        <p:nvSpPr>
          <p:cNvPr id="5" name="PlaceHolder 4"/>
          <p:cNvSpPr>
            <a:spLocks noGrp="1"/>
          </p:cNvSpPr>
          <p:nvPr>
            <p:ph type="dt" idx="1"/>
          </p:nvPr>
        </p:nvSpPr>
        <p:spPr/>
        <p:txBody>
          <a:bodyPr/>
          <a:p>
            <a:r>
              <a:rPr lang="es-ES"/>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457200" y="228960"/>
            <a:ext cx="8229240" cy="4415040"/>
          </a:xfrm>
          <a:prstGeom prst="rect">
            <a:avLst/>
          </a:prstGeom>
          <a:noFill/>
          <a:ln w="0">
            <a:noFill/>
          </a:ln>
        </p:spPr>
        <p:txBody>
          <a:bodyPr lIns="0" rIns="0" tIns="0" bIns="0" anchor="ctr">
            <a:noAutofit/>
          </a:bodyPr>
          <a:p>
            <a:pPr algn="ctr"/>
            <a:endParaRPr b="0" lang="es-ES" sz="3200" spc="-1" strike="noStrike">
              <a:solidFill>
                <a:srgbClr val="000000"/>
              </a:solidFill>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13A69D1E-8D48-4DE6-9D69-E92A0802BF96}" type="slidenum">
              <a:t>&lt;#&gt;</a:t>
            </a:fld>
          </a:p>
        </p:txBody>
      </p:sp>
      <p:sp>
        <p:nvSpPr>
          <p:cNvPr id="5" name="PlaceHolder 4"/>
          <p:cNvSpPr>
            <a:spLocks noGrp="1"/>
          </p:cNvSpPr>
          <p:nvPr>
            <p:ph type="dt" idx="1"/>
          </p:nvPr>
        </p:nvSpPr>
        <p:spPr/>
        <p:txBody>
          <a:bodyPr/>
          <a:p>
            <a:r>
              <a:rPr lang="es-ES"/>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457200" y="228960"/>
            <a:ext cx="8229240" cy="952200"/>
          </a:xfrm>
          <a:prstGeom prst="rect">
            <a:avLst/>
          </a:prstGeom>
          <a:noFill/>
          <a:ln w="0">
            <a:noFill/>
          </a:ln>
        </p:spPr>
        <p:txBody>
          <a:bodyPr lIns="0" rIns="0" tIns="0" bIns="0" anchor="ctr">
            <a:noAutofit/>
          </a:bodyPr>
          <a:p>
            <a:pPr indent="0">
              <a:buNone/>
            </a:pPr>
            <a:endParaRPr b="0" lang="es-ES" sz="1400" spc="-1" strike="noStrike">
              <a:solidFill>
                <a:srgbClr val="000000"/>
              </a:solidFill>
              <a:latin typeface="Arial"/>
            </a:endParaRPr>
          </a:p>
        </p:txBody>
      </p:sp>
      <p:sp>
        <p:nvSpPr>
          <p:cNvPr id="17" name="PlaceHolder 2"/>
          <p:cNvSpPr>
            <a:spLocks noGrp="1"/>
          </p:cNvSpPr>
          <p:nvPr>
            <p:ph/>
          </p:nvPr>
        </p:nvSpPr>
        <p:spPr>
          <a:xfrm>
            <a:off x="457200" y="1337040"/>
            <a:ext cx="40158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18" name="PlaceHolder 3"/>
          <p:cNvSpPr>
            <a:spLocks noGrp="1"/>
          </p:cNvSpPr>
          <p:nvPr>
            <p:ph/>
          </p:nvPr>
        </p:nvSpPr>
        <p:spPr>
          <a:xfrm>
            <a:off x="4674240" y="1337040"/>
            <a:ext cx="4015800" cy="33141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19" name="PlaceHolder 4"/>
          <p:cNvSpPr>
            <a:spLocks noGrp="1"/>
          </p:cNvSpPr>
          <p:nvPr>
            <p:ph/>
          </p:nvPr>
        </p:nvSpPr>
        <p:spPr>
          <a:xfrm>
            <a:off x="457200" y="3068280"/>
            <a:ext cx="40158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4CD3A067-8E39-4A87-B564-C85683EC29E4}" type="slidenum">
              <a:t>&lt;#&gt;</a:t>
            </a:fld>
          </a:p>
        </p:txBody>
      </p:sp>
      <p:sp>
        <p:nvSpPr>
          <p:cNvPr id="8" name="PlaceHolder 7"/>
          <p:cNvSpPr>
            <a:spLocks noGrp="1"/>
          </p:cNvSpPr>
          <p:nvPr>
            <p:ph type="dt" idx="1"/>
          </p:nvPr>
        </p:nvSpPr>
        <p:spPr/>
        <p:txBody>
          <a:bodyPr/>
          <a:p>
            <a:r>
              <a:rPr lang="es-ES"/>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57200" y="228960"/>
            <a:ext cx="8229240" cy="952200"/>
          </a:xfrm>
          <a:prstGeom prst="rect">
            <a:avLst/>
          </a:prstGeom>
          <a:noFill/>
          <a:ln w="0">
            <a:noFill/>
          </a:ln>
        </p:spPr>
        <p:txBody>
          <a:bodyPr lIns="0" rIns="0" tIns="0" bIns="0" anchor="ctr">
            <a:noAutofit/>
          </a:bodyPr>
          <a:p>
            <a:pPr indent="0">
              <a:buNone/>
            </a:pPr>
            <a:endParaRPr b="0" lang="es-ES" sz="1400" spc="-1" strike="noStrike">
              <a:solidFill>
                <a:srgbClr val="000000"/>
              </a:solidFill>
              <a:latin typeface="Arial"/>
            </a:endParaRPr>
          </a:p>
        </p:txBody>
      </p:sp>
      <p:sp>
        <p:nvSpPr>
          <p:cNvPr id="21" name="PlaceHolder 2"/>
          <p:cNvSpPr>
            <a:spLocks noGrp="1"/>
          </p:cNvSpPr>
          <p:nvPr>
            <p:ph/>
          </p:nvPr>
        </p:nvSpPr>
        <p:spPr>
          <a:xfrm>
            <a:off x="457200" y="1337040"/>
            <a:ext cx="4015800" cy="33141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22" name="PlaceHolder 3"/>
          <p:cNvSpPr>
            <a:spLocks noGrp="1"/>
          </p:cNvSpPr>
          <p:nvPr>
            <p:ph/>
          </p:nvPr>
        </p:nvSpPr>
        <p:spPr>
          <a:xfrm>
            <a:off x="4674240" y="1337040"/>
            <a:ext cx="40158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23" name="PlaceHolder 4"/>
          <p:cNvSpPr>
            <a:spLocks noGrp="1"/>
          </p:cNvSpPr>
          <p:nvPr>
            <p:ph/>
          </p:nvPr>
        </p:nvSpPr>
        <p:spPr>
          <a:xfrm>
            <a:off x="4674240" y="3068280"/>
            <a:ext cx="40158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6B99B2BE-B840-4602-B58C-1CDF6666EE1F}" type="slidenum">
              <a:t>&lt;#&gt;</a:t>
            </a:fld>
          </a:p>
        </p:txBody>
      </p:sp>
      <p:sp>
        <p:nvSpPr>
          <p:cNvPr id="8" name="PlaceHolder 7"/>
          <p:cNvSpPr>
            <a:spLocks noGrp="1"/>
          </p:cNvSpPr>
          <p:nvPr>
            <p:ph type="dt" idx="1"/>
          </p:nvPr>
        </p:nvSpPr>
        <p:spPr/>
        <p:txBody>
          <a:bodyPr/>
          <a:p>
            <a:r>
              <a:rPr lang="es-ES"/>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28960"/>
            <a:ext cx="8229240" cy="952200"/>
          </a:xfrm>
          <a:prstGeom prst="rect">
            <a:avLst/>
          </a:prstGeom>
          <a:noFill/>
          <a:ln w="0">
            <a:noFill/>
          </a:ln>
        </p:spPr>
        <p:txBody>
          <a:bodyPr lIns="0" rIns="0" tIns="0" bIns="0" anchor="ctr">
            <a:noAutofit/>
          </a:bodyPr>
          <a:p>
            <a:pPr indent="0">
              <a:buNone/>
            </a:pPr>
            <a:endParaRPr b="0" lang="es-ES" sz="1400" spc="-1" strike="noStrike">
              <a:solidFill>
                <a:srgbClr val="000000"/>
              </a:solidFill>
              <a:latin typeface="Arial"/>
            </a:endParaRPr>
          </a:p>
        </p:txBody>
      </p:sp>
      <p:sp>
        <p:nvSpPr>
          <p:cNvPr id="25" name="PlaceHolder 2"/>
          <p:cNvSpPr>
            <a:spLocks noGrp="1"/>
          </p:cNvSpPr>
          <p:nvPr>
            <p:ph/>
          </p:nvPr>
        </p:nvSpPr>
        <p:spPr>
          <a:xfrm>
            <a:off x="457200" y="1337040"/>
            <a:ext cx="40158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26" name="PlaceHolder 3"/>
          <p:cNvSpPr>
            <a:spLocks noGrp="1"/>
          </p:cNvSpPr>
          <p:nvPr>
            <p:ph/>
          </p:nvPr>
        </p:nvSpPr>
        <p:spPr>
          <a:xfrm>
            <a:off x="4674240" y="1337040"/>
            <a:ext cx="401580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27" name="PlaceHolder 4"/>
          <p:cNvSpPr>
            <a:spLocks noGrp="1"/>
          </p:cNvSpPr>
          <p:nvPr>
            <p:ph/>
          </p:nvPr>
        </p:nvSpPr>
        <p:spPr>
          <a:xfrm>
            <a:off x="457200" y="3068280"/>
            <a:ext cx="8229240" cy="1580760"/>
          </a:xfrm>
          <a:prstGeom prst="rect">
            <a:avLst/>
          </a:prstGeom>
          <a:noFill/>
          <a:ln w="0">
            <a:noFill/>
          </a:ln>
        </p:spPr>
        <p:txBody>
          <a:bodyPr lIns="0" rIns="0" tIns="0" bIns="0" anchor="t">
            <a:normAutofit/>
          </a:bodyPr>
          <a:p>
            <a:pPr indent="0">
              <a:spcBef>
                <a:spcPts val="1417"/>
              </a:spcBef>
              <a:buNone/>
            </a:pPr>
            <a:endParaRPr b="0" lang="es-ES" sz="1400" spc="-1" strike="noStrike">
              <a:solidFill>
                <a:srgbClr val="000000"/>
              </a:solidFill>
              <a:latin typeface="Aria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2D401676-4C5C-438B-AFB0-30C5751005AB}" type="slidenum">
              <a:t>&lt;#&gt;</a:t>
            </a:fld>
          </a:p>
        </p:txBody>
      </p:sp>
      <p:sp>
        <p:nvSpPr>
          <p:cNvPr id="8" name="PlaceHolder 7"/>
          <p:cNvSpPr>
            <a:spLocks noGrp="1"/>
          </p:cNvSpPr>
          <p:nvPr>
            <p:ph type="dt" idx="1"/>
          </p:nvPr>
        </p:nvSpPr>
        <p:spPr/>
        <p:txBody>
          <a:bodyPr/>
          <a:p>
            <a:r>
              <a:rPr lang="es-ES"/>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0" name="Google Shape;38;p8"/>
          <p:cNvSpPr/>
          <p:nvPr/>
        </p:nvSpPr>
        <p:spPr>
          <a:xfrm>
            <a:off x="0" y="0"/>
            <a:ext cx="9143640" cy="5137920"/>
          </a:xfrm>
          <a:prstGeom prst="rect">
            <a:avLst/>
          </a:prstGeom>
          <a:solidFill>
            <a:srgbClr val="223d71"/>
          </a:solidFill>
          <a:ln w="0">
            <a:noFill/>
          </a:ln>
        </p:spPr>
        <p:style>
          <a:lnRef idx="0"/>
          <a:fillRef idx="0"/>
          <a:effectRef idx="0"/>
          <a:fontRef idx="minor"/>
        </p:style>
        <p:txBody>
          <a:bodyPr anchor="ctr">
            <a:noAutofit/>
          </a:bodyPr>
          <a:p>
            <a:pPr>
              <a:lnSpc>
                <a:spcPct val="100000"/>
              </a:lnSpc>
              <a:tabLst>
                <a:tab algn="l" pos="0"/>
              </a:tabLst>
            </a:pPr>
            <a:endParaRPr b="0" lang="es-ES" sz="1400" spc="-1" strike="noStrike">
              <a:solidFill>
                <a:srgbClr val="ffffff"/>
              </a:solidFill>
              <a:latin typeface="Arial"/>
            </a:endParaRPr>
          </a:p>
        </p:txBody>
      </p:sp>
      <p:pic>
        <p:nvPicPr>
          <p:cNvPr id="1" name="Google Shape;44;p8" descr=""/>
          <p:cNvPicPr/>
          <p:nvPr/>
        </p:nvPicPr>
        <p:blipFill>
          <a:blip r:embed="rId2"/>
          <a:stretch/>
        </p:blipFill>
        <p:spPr>
          <a:xfrm>
            <a:off x="1447560" y="1583280"/>
            <a:ext cx="5423400" cy="1994040"/>
          </a:xfrm>
          <a:prstGeom prst="rect">
            <a:avLst/>
          </a:prstGeom>
          <a:ln w="0">
            <a:noFill/>
          </a:ln>
        </p:spPr>
      </p:pic>
      <p:sp>
        <p:nvSpPr>
          <p:cNvPr id="2" name="PlaceHolder 1"/>
          <p:cNvSpPr>
            <a:spLocks noGrp="1"/>
          </p:cNvSpPr>
          <p:nvPr>
            <p:ph type="dt" idx="1"/>
          </p:nvPr>
        </p:nvSpPr>
        <p:spPr>
          <a:xfrm>
            <a:off x="457200" y="5297040"/>
            <a:ext cx="2133360" cy="303840"/>
          </a:xfrm>
          <a:prstGeom prst="rect">
            <a:avLst/>
          </a:prstGeom>
          <a:noFill/>
          <a:ln w="0">
            <a:noFill/>
          </a:ln>
        </p:spPr>
        <p:txBody>
          <a:bodyPr tIns="91440" bIns="91440" anchor="ctr">
            <a:noAutofit/>
          </a:bodyPr>
          <a:lstStyle>
            <a:lvl1pPr indent="0">
              <a:buNone/>
              <a:defRPr b="0" lang="es-ES" sz="1400" spc="-1" strike="noStrike">
                <a:solidFill>
                  <a:srgbClr val="000000"/>
                </a:solidFill>
                <a:latin typeface="Times New Roman"/>
              </a:defRPr>
            </a:lvl1pPr>
          </a:lstStyle>
          <a:p>
            <a:pPr indent="0">
              <a:buNone/>
            </a:pPr>
            <a:r>
              <a:rPr b="0" lang="es-ES" sz="1400" spc="-1" strike="noStrike">
                <a:solidFill>
                  <a:srgbClr val="000000"/>
                </a:solidFill>
                <a:latin typeface="Times New Roman"/>
              </a:rPr>
              <a:t>&lt;fecha/hora&gt;</a:t>
            </a:r>
            <a:endParaRPr b="0" lang="es-ES" sz="1400" spc="-1" strike="noStrike">
              <a:solidFill>
                <a:srgbClr val="000000"/>
              </a:solidFill>
              <a:latin typeface="Times New Roman"/>
            </a:endParaRPr>
          </a:p>
        </p:txBody>
      </p:sp>
      <p:sp>
        <p:nvSpPr>
          <p:cNvPr id="3" name="PlaceHolder 2"/>
          <p:cNvSpPr>
            <a:spLocks noGrp="1"/>
          </p:cNvSpPr>
          <p:nvPr>
            <p:ph type="ftr" idx="2"/>
          </p:nvPr>
        </p:nvSpPr>
        <p:spPr>
          <a:xfrm>
            <a:off x="3124080" y="5297040"/>
            <a:ext cx="2895120" cy="303840"/>
          </a:xfrm>
          <a:prstGeom prst="rect">
            <a:avLst/>
          </a:prstGeom>
          <a:noFill/>
          <a:ln w="0">
            <a:noFill/>
          </a:ln>
        </p:spPr>
        <p:txBody>
          <a:bodyPr tIns="91440" bIns="91440" anchor="ctr">
            <a:noAutofit/>
          </a:bodyPr>
          <a:lstStyle>
            <a:lvl1pPr indent="0" algn="ctr">
              <a:buNone/>
              <a:defRPr b="0" lang="es-ES" sz="1400" spc="-1" strike="noStrike">
                <a:solidFill>
                  <a:srgbClr val="000000"/>
                </a:solidFill>
                <a:latin typeface="Times New Roman"/>
              </a:defRPr>
            </a:lvl1pPr>
          </a:lstStyle>
          <a:p>
            <a:pPr indent="0" algn="ctr">
              <a:buNone/>
            </a:pPr>
            <a:r>
              <a:rPr b="0" lang="es-ES" sz="1400" spc="-1" strike="noStrike">
                <a:solidFill>
                  <a:srgbClr val="000000"/>
                </a:solidFill>
                <a:latin typeface="Times New Roman"/>
              </a:rPr>
              <a:t>&lt;pie de página&gt;</a:t>
            </a:r>
            <a:endParaRPr b="0" lang="es-ES" sz="1400" spc="-1" strike="noStrike">
              <a:solidFill>
                <a:srgbClr val="000000"/>
              </a:solidFill>
              <a:latin typeface="Times New Roman"/>
            </a:endParaRPr>
          </a:p>
        </p:txBody>
      </p:sp>
      <p:sp>
        <p:nvSpPr>
          <p:cNvPr id="4" name="PlaceHolder 3"/>
          <p:cNvSpPr>
            <a:spLocks noGrp="1"/>
          </p:cNvSpPr>
          <p:nvPr>
            <p:ph type="sldNum" idx="3"/>
          </p:nvPr>
        </p:nvSpPr>
        <p:spPr>
          <a:xfrm>
            <a:off x="6553080" y="5297040"/>
            <a:ext cx="2133360" cy="303840"/>
          </a:xfrm>
          <a:prstGeom prst="rect">
            <a:avLst/>
          </a:prstGeom>
          <a:noFill/>
          <a:ln w="0">
            <a:noFill/>
          </a:ln>
        </p:spPr>
        <p:txBody>
          <a:bodyPr anchor="ctr">
            <a:noAutofit/>
          </a:bodyPr>
          <a:lstStyle>
            <a:lvl1pPr indent="0" algn="r">
              <a:lnSpc>
                <a:spcPct val="100000"/>
              </a:lnSpc>
              <a:buNone/>
              <a:tabLst>
                <a:tab algn="l" pos="0"/>
              </a:tabLst>
              <a:defRPr b="0" lang="es" sz="1200" spc="-1" strike="noStrike">
                <a:solidFill>
                  <a:srgbClr val="888888"/>
                </a:solidFill>
                <a:latin typeface="Calibri"/>
                <a:ea typeface="Calibri"/>
              </a:defRPr>
            </a:lvl1pPr>
          </a:lstStyle>
          <a:p>
            <a:pPr indent="0" algn="r">
              <a:lnSpc>
                <a:spcPct val="100000"/>
              </a:lnSpc>
              <a:buNone/>
              <a:tabLst>
                <a:tab algn="l" pos="0"/>
              </a:tabLst>
            </a:pPr>
            <a:fld id="{23AFE738-F856-4F75-B3DA-63ADB812C3A7}" type="slidenum">
              <a:rPr b="0" lang="es" sz="1200" spc="-1" strike="noStrike">
                <a:solidFill>
                  <a:srgbClr val="888888"/>
                </a:solidFill>
                <a:latin typeface="Calibri"/>
                <a:ea typeface="Calibri"/>
              </a:rPr>
              <a:t>&lt;número&gt;</a:t>
            </a:fld>
            <a:endParaRPr b="0" lang="es-ES" sz="1200" spc="-1" strike="noStrike">
              <a:solidFill>
                <a:srgbClr val="000000"/>
              </a:solidFill>
              <a:latin typeface="Times New Roman"/>
            </a:endParaRPr>
          </a:p>
        </p:txBody>
      </p:sp>
      <p:sp>
        <p:nvSpPr>
          <p:cNvPr id="5" name="PlaceHolder 4"/>
          <p:cNvSpPr>
            <a:spLocks noGrp="1"/>
          </p:cNvSpPr>
          <p:nvPr>
            <p:ph type="title"/>
          </p:nvPr>
        </p:nvSpPr>
        <p:spPr>
          <a:xfrm>
            <a:off x="457200" y="227880"/>
            <a:ext cx="8229240" cy="954000"/>
          </a:xfrm>
          <a:prstGeom prst="rect">
            <a:avLst/>
          </a:prstGeom>
          <a:noFill/>
          <a:ln w="0">
            <a:noFill/>
          </a:ln>
        </p:spPr>
        <p:txBody>
          <a:bodyPr lIns="0" rIns="0" tIns="0" bIns="0" anchor="ctr">
            <a:noAutofit/>
          </a:bodyPr>
          <a:p>
            <a:pPr indent="0">
              <a:buNone/>
            </a:pPr>
            <a:r>
              <a:rPr b="0" lang="es-ES" sz="1400" spc="-1" strike="noStrike">
                <a:solidFill>
                  <a:srgbClr val="000000"/>
                </a:solidFill>
                <a:latin typeface="Arial"/>
              </a:rPr>
              <a:t>Pulse para editar el formato del texto de título</a:t>
            </a:r>
            <a:endParaRPr b="0" lang="es-ES" sz="1400" spc="-1" strike="noStrike">
              <a:solidFill>
                <a:srgbClr val="000000"/>
              </a:solidFill>
              <a:latin typeface="Arial"/>
            </a:endParaRPr>
          </a:p>
        </p:txBody>
      </p:sp>
      <p:sp>
        <p:nvSpPr>
          <p:cNvPr id="6" name="PlaceHolder 5"/>
          <p:cNvSpPr>
            <a:spLocks noGrp="1"/>
          </p:cNvSpPr>
          <p:nvPr>
            <p:ph type="body"/>
          </p:nvPr>
        </p:nvSpPr>
        <p:spPr>
          <a:xfrm>
            <a:off x="457200" y="1337040"/>
            <a:ext cx="8229240" cy="331416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s-ES" sz="1400" spc="-1" strike="noStrike">
                <a:solidFill>
                  <a:srgbClr val="000000"/>
                </a:solidFill>
                <a:latin typeface="Arial"/>
              </a:rPr>
              <a:t>Pulse para editar el formato de texto del esquema</a:t>
            </a:r>
            <a:endParaRPr b="0" lang="es-ES"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s-ES" sz="1400" spc="-1" strike="noStrike">
                <a:solidFill>
                  <a:srgbClr val="000000"/>
                </a:solidFill>
                <a:latin typeface="Arial"/>
              </a:rPr>
              <a:t>Segundo nivel del esquema</a:t>
            </a:r>
            <a:endParaRPr b="0" lang="es-ES"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s-ES" sz="1400" spc="-1" strike="noStrike">
                <a:solidFill>
                  <a:srgbClr val="000000"/>
                </a:solidFill>
                <a:latin typeface="Arial"/>
              </a:rPr>
              <a:t>Tercer nivel del esquema</a:t>
            </a:r>
            <a:endParaRPr b="0" lang="es-ES"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s-ES" sz="1400" spc="-1" strike="noStrike">
                <a:solidFill>
                  <a:srgbClr val="000000"/>
                </a:solidFill>
                <a:latin typeface="Arial"/>
              </a:rPr>
              <a:t>Cuarto nivel del esquema</a:t>
            </a:r>
            <a:endParaRPr b="0" lang="es-ES"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s-ES" sz="2000" spc="-1" strike="noStrike">
                <a:solidFill>
                  <a:srgbClr val="000000"/>
                </a:solidFill>
                <a:latin typeface="Arial"/>
              </a:rPr>
              <a:t>Quinto nivel del esquema</a:t>
            </a:r>
            <a:endParaRPr b="0" lang="es-E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s-ES" sz="2000" spc="-1" strike="noStrike">
                <a:solidFill>
                  <a:srgbClr val="000000"/>
                </a:solidFill>
                <a:latin typeface="Arial"/>
              </a:rPr>
              <a:t>Sexto nivel del esquema</a:t>
            </a:r>
            <a:endParaRPr b="0" lang="es-E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s-ES" sz="2000" spc="-1" strike="noStrike">
                <a:solidFill>
                  <a:srgbClr val="000000"/>
                </a:solidFill>
                <a:latin typeface="Arial"/>
              </a:rPr>
              <a:t>Séptimo nivel del esquema</a:t>
            </a:r>
            <a:endParaRPr b="0" lang="es-E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43" name="Google Shape;115;p20"/>
          <p:cNvSpPr/>
          <p:nvPr/>
        </p:nvSpPr>
        <p:spPr>
          <a:xfrm>
            <a:off x="0" y="5017680"/>
            <a:ext cx="9143640" cy="696960"/>
          </a:xfrm>
          <a:prstGeom prst="rect">
            <a:avLst/>
          </a:prstGeom>
          <a:solidFill>
            <a:srgbClr val="223d71"/>
          </a:solidFill>
          <a:ln w="9525">
            <a:solidFill>
              <a:srgbClr val="000000"/>
            </a:solidFill>
            <a:miter/>
          </a:ln>
        </p:spPr>
        <p:style>
          <a:lnRef idx="0"/>
          <a:fillRef idx="0"/>
          <a:effectRef idx="0"/>
          <a:fontRef idx="minor"/>
        </p:style>
        <p:txBody>
          <a:bodyPr anchor="ctr">
            <a:noAutofit/>
          </a:bodyPr>
          <a:p>
            <a:pPr>
              <a:lnSpc>
                <a:spcPct val="100000"/>
              </a:lnSpc>
              <a:tabLst>
                <a:tab algn="l" pos="0"/>
              </a:tabLst>
            </a:pPr>
            <a:endParaRPr b="0" lang="es-ES" sz="1400" spc="-1" strike="noStrike">
              <a:solidFill>
                <a:srgbClr val="ffffff"/>
              </a:solidFill>
              <a:latin typeface="Arial"/>
            </a:endParaRPr>
          </a:p>
        </p:txBody>
      </p:sp>
      <p:pic>
        <p:nvPicPr>
          <p:cNvPr id="44" name="Google Shape;119;p20" descr=""/>
          <p:cNvPicPr/>
          <p:nvPr/>
        </p:nvPicPr>
        <p:blipFill>
          <a:blip r:embed="rId2"/>
          <a:stretch/>
        </p:blipFill>
        <p:spPr>
          <a:xfrm>
            <a:off x="6235920" y="4920840"/>
            <a:ext cx="2423160" cy="890640"/>
          </a:xfrm>
          <a:prstGeom prst="rect">
            <a:avLst/>
          </a:prstGeom>
          <a:ln w="0">
            <a:noFill/>
          </a:ln>
        </p:spPr>
      </p:pic>
      <p:sp>
        <p:nvSpPr>
          <p:cNvPr id="45" name="PlaceHolder 1"/>
          <p:cNvSpPr>
            <a:spLocks noGrp="1"/>
          </p:cNvSpPr>
          <p:nvPr>
            <p:ph type="title"/>
          </p:nvPr>
        </p:nvSpPr>
        <p:spPr>
          <a:xfrm>
            <a:off x="457200" y="228960"/>
            <a:ext cx="8229240" cy="952200"/>
          </a:xfrm>
          <a:prstGeom prst="rect">
            <a:avLst/>
          </a:prstGeom>
          <a:noFill/>
          <a:ln w="0">
            <a:noFill/>
          </a:ln>
        </p:spPr>
        <p:txBody>
          <a:bodyPr tIns="91440" bIns="91440" anchor="ctr">
            <a:noAutofit/>
          </a:bodyPr>
          <a:p>
            <a:pPr indent="0">
              <a:buNone/>
            </a:pPr>
            <a:r>
              <a:rPr b="0" lang="es-ES" sz="4400" spc="-1" strike="noStrike">
                <a:solidFill>
                  <a:srgbClr val="000000"/>
                </a:solidFill>
                <a:latin typeface="Arial"/>
              </a:rPr>
              <a:t>Pulse para editar el formato del texto de título</a:t>
            </a:r>
            <a:endParaRPr b="0" lang="es-ES" sz="4400" spc="-1" strike="noStrike">
              <a:solidFill>
                <a:srgbClr val="000000"/>
              </a:solidFill>
              <a:latin typeface="Arial"/>
            </a:endParaRPr>
          </a:p>
        </p:txBody>
      </p:sp>
      <p:sp>
        <p:nvSpPr>
          <p:cNvPr id="46" name="PlaceHolder 2"/>
          <p:cNvSpPr>
            <a:spLocks noGrp="1"/>
          </p:cNvSpPr>
          <p:nvPr>
            <p:ph type="sldNum" idx="4"/>
          </p:nvPr>
        </p:nvSpPr>
        <p:spPr>
          <a:xfrm>
            <a:off x="6553080" y="5297040"/>
            <a:ext cx="2133360" cy="303840"/>
          </a:xfrm>
          <a:prstGeom prst="rect">
            <a:avLst/>
          </a:prstGeom>
          <a:noFill/>
          <a:ln w="0">
            <a:noFill/>
          </a:ln>
        </p:spPr>
        <p:txBody>
          <a:bodyPr anchor="t">
            <a:noAutofit/>
          </a:bodyPr>
          <a:lstStyle>
            <a:lvl1pPr indent="0">
              <a:lnSpc>
                <a:spcPct val="100000"/>
              </a:lnSpc>
              <a:buNone/>
              <a:tabLst>
                <a:tab algn="l" pos="0"/>
              </a:tabLst>
              <a:defRPr b="0" lang="es" sz="1800" spc="-1" strike="noStrike">
                <a:solidFill>
                  <a:schemeClr val="dk1"/>
                </a:solidFill>
                <a:latin typeface="Calibri"/>
                <a:ea typeface="Calibri"/>
              </a:defRPr>
            </a:lvl1pPr>
          </a:lstStyle>
          <a:p>
            <a:pPr indent="0">
              <a:lnSpc>
                <a:spcPct val="100000"/>
              </a:lnSpc>
              <a:buNone/>
              <a:tabLst>
                <a:tab algn="l" pos="0"/>
              </a:tabLst>
            </a:pPr>
            <a:fld id="{82C39739-97CD-4456-9FAF-71C65E56A51E}" type="slidenum">
              <a:rPr b="0" lang="es" sz="1800" spc="-1" strike="noStrike">
                <a:solidFill>
                  <a:schemeClr val="dk1"/>
                </a:solidFill>
                <a:latin typeface="Calibri"/>
                <a:ea typeface="Calibri"/>
              </a:rPr>
              <a:t>&lt;número&gt;</a:t>
            </a:fld>
            <a:endParaRPr b="0" lang="es-ES" sz="1800" spc="-1" strike="noStrike">
              <a:solidFill>
                <a:srgbClr val="000000"/>
              </a:solidFill>
              <a:latin typeface="Times New Roman"/>
            </a:endParaRPr>
          </a:p>
        </p:txBody>
      </p:sp>
      <p:sp>
        <p:nvSpPr>
          <p:cNvPr id="47" name="PlaceHolder 3"/>
          <p:cNvSpPr>
            <a:spLocks noGrp="1"/>
          </p:cNvSpPr>
          <p:nvPr>
            <p:ph type="body"/>
          </p:nvPr>
        </p:nvSpPr>
        <p:spPr>
          <a:xfrm>
            <a:off x="457200" y="1337040"/>
            <a:ext cx="8229240" cy="331416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s-ES" sz="1400" spc="-1" strike="noStrike">
                <a:solidFill>
                  <a:srgbClr val="000000"/>
                </a:solidFill>
                <a:latin typeface="Arial"/>
              </a:rPr>
              <a:t>Pulse para editar el formato de texto del esquema</a:t>
            </a:r>
            <a:endParaRPr b="0" lang="es-ES"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s-ES" sz="1400" spc="-1" strike="noStrike">
                <a:solidFill>
                  <a:srgbClr val="000000"/>
                </a:solidFill>
                <a:latin typeface="Arial"/>
              </a:rPr>
              <a:t>Segundo nivel del esquema</a:t>
            </a:r>
            <a:endParaRPr b="0" lang="es-ES"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s-ES" sz="1400" spc="-1" strike="noStrike">
                <a:solidFill>
                  <a:srgbClr val="000000"/>
                </a:solidFill>
                <a:latin typeface="Arial"/>
              </a:rPr>
              <a:t>Tercer nivel del esquema</a:t>
            </a:r>
            <a:endParaRPr b="0" lang="es-ES"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s-ES" sz="1400" spc="-1" strike="noStrike">
                <a:solidFill>
                  <a:srgbClr val="000000"/>
                </a:solidFill>
                <a:latin typeface="Arial"/>
              </a:rPr>
              <a:t>Cuarto nivel del esquema</a:t>
            </a:r>
            <a:endParaRPr b="0" lang="es-ES"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s-ES" sz="2000" spc="-1" strike="noStrike">
                <a:solidFill>
                  <a:srgbClr val="000000"/>
                </a:solidFill>
                <a:latin typeface="Arial"/>
              </a:rPr>
              <a:t>Quinto nivel del esquema</a:t>
            </a:r>
            <a:endParaRPr b="0" lang="es-E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s-ES" sz="2000" spc="-1" strike="noStrike">
                <a:solidFill>
                  <a:srgbClr val="000000"/>
                </a:solidFill>
                <a:latin typeface="Arial"/>
              </a:rPr>
              <a:t>Sexto nivel del esquema</a:t>
            </a:r>
            <a:endParaRPr b="0" lang="es-E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s-ES" sz="2000" spc="-1" strike="noStrike">
                <a:solidFill>
                  <a:srgbClr val="000000"/>
                </a:solidFill>
                <a:latin typeface="Arial"/>
              </a:rPr>
              <a:t>Séptimo nivel del esquema</a:t>
            </a:r>
            <a:endParaRPr b="0" lang="es-E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slideLayout" Target="../slideLayouts/slideLayout17.xml"/><Relationship Id="rId9"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7.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7.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7.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7.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7.xml"/><Relationship Id="rId3"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7.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17.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7.xml"/><Relationship Id="rId3"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7.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7.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hyperlink" Target="https://github.com/tsale/EDR-Telemetry" TargetMode="External"/><Relationship Id="rId3" Type="http://schemas.openxmlformats.org/officeDocument/2006/relationships/slideLayout" Target="../slideLayouts/slideLayout17.xml"/><Relationship Id="rId4"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17.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7.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slideLayout" Target="../slideLayouts/slideLayout17.xml"/><Relationship Id="rId4"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7.xml"/><Relationship Id="rId3"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7.xml"/><Relationship Id="rId3"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17.xml"/><Relationship Id="rId3"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17.xml"/><Relationship Id="rId3"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17.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17.xml"/><Relationship Id="rId3"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7.xml"/><Relationship Id="rId3"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17.xml"/><Relationship Id="rId3"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17.xml"/><Relationship Id="rId3"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17.xml"/><Relationship Id="rId3"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17.xml"/><Relationship Id="rId3" Type="http://schemas.openxmlformats.org/officeDocument/2006/relationships/notesSlide" Target="../notesSlides/notesSlide34.xml"/>
</Relationships>
</file>

<file path=ppt/slides/_rels/slide4.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7.xml"/><Relationship Id="rId3"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7.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7.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7.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7.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7.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 name="Google Shape;172;p32"/>
          <p:cNvSpPr/>
          <p:nvPr/>
        </p:nvSpPr>
        <p:spPr>
          <a:xfrm>
            <a:off x="1542600" y="4028400"/>
            <a:ext cx="7200720" cy="717840"/>
          </a:xfrm>
          <a:prstGeom prst="rect">
            <a:avLst/>
          </a:prstGeom>
          <a:noFill/>
          <a:ln w="0">
            <a:noFill/>
          </a:ln>
        </p:spPr>
        <p:style>
          <a:lnRef idx="0"/>
          <a:fillRef idx="0"/>
          <a:effectRef idx="0"/>
          <a:fontRef idx="minor"/>
        </p:style>
        <p:txBody>
          <a:bodyPr anchor="t">
            <a:noAutofit/>
          </a:bodyPr>
          <a:p>
            <a:pPr algn="r">
              <a:lnSpc>
                <a:spcPct val="100000"/>
              </a:lnSpc>
              <a:tabLst>
                <a:tab algn="l" pos="0"/>
              </a:tabLst>
            </a:pPr>
            <a:r>
              <a:rPr b="1" lang="es" sz="2500" spc="-1" strike="noStrike">
                <a:solidFill>
                  <a:schemeClr val="lt1"/>
                </a:solidFill>
                <a:latin typeface="Arial"/>
                <a:ea typeface="Arial"/>
              </a:rPr>
              <a:t>Gestión centralizada de logs UNIZAR</a:t>
            </a:r>
            <a:endParaRPr b="0" lang="es-ES" sz="2500" spc="-1" strike="noStrike">
              <a:solidFill>
                <a:srgbClr val="000000"/>
              </a:solidFill>
              <a:latin typeface="Arial"/>
            </a:endParaRPr>
          </a:p>
          <a:p>
            <a:pPr algn="r">
              <a:lnSpc>
                <a:spcPct val="100000"/>
              </a:lnSpc>
              <a:tabLst>
                <a:tab algn="l" pos="0"/>
              </a:tabLst>
            </a:pPr>
            <a:r>
              <a:rPr b="1" lang="es" sz="1600" spc="-1" strike="noStrike">
                <a:solidFill>
                  <a:srgbClr val="b7b7b7"/>
                </a:solidFill>
                <a:latin typeface="Arial"/>
                <a:ea typeface="Arial"/>
              </a:rPr>
              <a:t>Iván Moreno Sanz - ivanms@unizar.es</a:t>
            </a:r>
            <a:endParaRPr b="0" lang="es-ES" sz="1600" spc="-1" strike="noStrike">
              <a:solidFill>
                <a:srgbClr val="000000"/>
              </a:solidFill>
              <a:latin typeface="Arial"/>
            </a:endParaRPr>
          </a:p>
          <a:p>
            <a:pPr algn="r">
              <a:lnSpc>
                <a:spcPct val="100000"/>
              </a:lnSpc>
              <a:tabLst>
                <a:tab algn="l" pos="0"/>
              </a:tabLst>
            </a:pPr>
            <a:r>
              <a:rPr b="1" lang="es" sz="1600" spc="-1" strike="noStrike">
                <a:solidFill>
                  <a:srgbClr val="b7b7b7"/>
                </a:solidFill>
                <a:latin typeface="Arial"/>
                <a:ea typeface="Arial"/>
              </a:rPr>
              <a:t>Víctor Pérez Roche - vroche@unizar.es</a:t>
            </a:r>
            <a:endParaRPr b="0" lang="es-ES" sz="1600" spc="-1" strike="noStrike">
              <a:solidFill>
                <a:srgbClr val="000000"/>
              </a:solidFill>
              <a:latin typeface="Arial"/>
            </a:endParaRPr>
          </a:p>
          <a:p>
            <a:pPr algn="r">
              <a:lnSpc>
                <a:spcPct val="100000"/>
              </a:lnSpc>
              <a:tabLst>
                <a:tab algn="l" pos="0"/>
              </a:tabLst>
            </a:pPr>
            <a:endParaRPr b="0" lang="es-ES" sz="1800" spc="-1" strike="noStrike">
              <a:solidFill>
                <a:srgbClr val="000000"/>
              </a:solidFill>
              <a:latin typeface="Arial"/>
            </a:endParaRPr>
          </a:p>
          <a:p>
            <a:pPr algn="r">
              <a:lnSpc>
                <a:spcPct val="100000"/>
              </a:lnSpc>
              <a:tabLst>
                <a:tab algn="l" pos="0"/>
              </a:tabLst>
            </a:pPr>
            <a:endParaRPr b="0" lang="es-ES"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101880"/>
            <a:ext cx="8229240" cy="952200"/>
          </a:xfrm>
          <a:prstGeom prst="rect">
            <a:avLst/>
          </a:prstGeom>
          <a:noFill/>
          <a:ln w="0">
            <a:noFill/>
          </a:ln>
        </p:spPr>
        <p:txBody>
          <a:bodyPr anchor="ctr">
            <a:noAutofit/>
          </a:bodyPr>
          <a:p>
            <a:pPr indent="0">
              <a:lnSpc>
                <a:spcPct val="100000"/>
              </a:lnSpc>
              <a:buNone/>
              <a:tabLst>
                <a:tab algn="l" pos="0"/>
              </a:tabLst>
            </a:pPr>
            <a:r>
              <a:rPr b="1" lang="es" sz="4400" spc="-1" strike="noStrike">
                <a:solidFill>
                  <a:schemeClr val="dk2"/>
                </a:solidFill>
                <a:latin typeface="Calibri"/>
                <a:ea typeface="Calibri"/>
              </a:rPr>
              <a:t>Arquitectura</a:t>
            </a:r>
            <a:endParaRPr b="0" lang="es-ES" sz="4400" spc="-1" strike="noStrike">
              <a:solidFill>
                <a:srgbClr val="000000"/>
              </a:solidFill>
              <a:latin typeface="Arial"/>
            </a:endParaRPr>
          </a:p>
        </p:txBody>
      </p:sp>
      <p:pic>
        <p:nvPicPr>
          <p:cNvPr id="110" name="Google Shape;237;p41" descr=""/>
          <p:cNvPicPr/>
          <p:nvPr/>
        </p:nvPicPr>
        <p:blipFill>
          <a:blip r:embed="rId1"/>
          <a:stretch/>
        </p:blipFill>
        <p:spPr>
          <a:xfrm>
            <a:off x="1602720" y="1096920"/>
            <a:ext cx="582480" cy="563400"/>
          </a:xfrm>
          <a:prstGeom prst="rect">
            <a:avLst/>
          </a:prstGeom>
          <a:ln w="0">
            <a:noFill/>
          </a:ln>
        </p:spPr>
      </p:pic>
      <p:pic>
        <p:nvPicPr>
          <p:cNvPr id="111" name="Google Shape;238;p41" descr=""/>
          <p:cNvPicPr/>
          <p:nvPr/>
        </p:nvPicPr>
        <p:blipFill>
          <a:blip r:embed="rId2"/>
          <a:stretch/>
        </p:blipFill>
        <p:spPr>
          <a:xfrm>
            <a:off x="3958920" y="3633840"/>
            <a:ext cx="793080" cy="479520"/>
          </a:xfrm>
          <a:prstGeom prst="rect">
            <a:avLst/>
          </a:prstGeom>
          <a:ln w="0">
            <a:noFill/>
          </a:ln>
        </p:spPr>
      </p:pic>
      <p:pic>
        <p:nvPicPr>
          <p:cNvPr id="112" name="Google Shape;239;p41" descr=""/>
          <p:cNvPicPr/>
          <p:nvPr/>
        </p:nvPicPr>
        <p:blipFill>
          <a:blip r:embed="rId3"/>
          <a:stretch/>
        </p:blipFill>
        <p:spPr>
          <a:xfrm>
            <a:off x="4084200" y="2022120"/>
            <a:ext cx="411120" cy="563400"/>
          </a:xfrm>
          <a:prstGeom prst="rect">
            <a:avLst/>
          </a:prstGeom>
          <a:ln w="0">
            <a:noFill/>
          </a:ln>
        </p:spPr>
      </p:pic>
      <p:sp>
        <p:nvSpPr>
          <p:cNvPr id="113" name="Google Shape;240;p41"/>
          <p:cNvSpPr/>
          <p:nvPr/>
        </p:nvSpPr>
        <p:spPr>
          <a:xfrm>
            <a:off x="3786840" y="2615400"/>
            <a:ext cx="1137960" cy="502200"/>
          </a:xfrm>
          <a:prstGeom prst="rect">
            <a:avLst/>
          </a:prstGeom>
          <a:noFill/>
          <a:ln w="0">
            <a:noFill/>
          </a:ln>
        </p:spPr>
        <p:style>
          <a:lnRef idx="0"/>
          <a:fillRef idx="0"/>
          <a:effectRef idx="0"/>
          <a:fontRef idx="minor"/>
        </p:style>
        <p:txBody>
          <a:bodyPr tIns="91440" bIns="91440" anchor="t">
            <a:spAutoFit/>
          </a:bodyPr>
          <a:p>
            <a:pPr>
              <a:lnSpc>
                <a:spcPct val="100000"/>
              </a:lnSpc>
              <a:tabLst>
                <a:tab algn="l" pos="0"/>
              </a:tabLst>
            </a:pPr>
            <a:r>
              <a:rPr b="0" lang="es" sz="700" spc="-1" strike="noStrike">
                <a:solidFill>
                  <a:srgbClr val="000000"/>
                </a:solidFill>
                <a:latin typeface="Arial"/>
                <a:ea typeface="Arial"/>
              </a:rPr>
              <a:t>rsyslog.intra.unizar.es</a:t>
            </a:r>
            <a:endParaRPr b="0" lang="es-ES" sz="700" spc="-1" strike="noStrike">
              <a:solidFill>
                <a:srgbClr val="000000"/>
              </a:solidFill>
              <a:latin typeface="Arial"/>
            </a:endParaRPr>
          </a:p>
          <a:p>
            <a:pPr marL="270000" indent="-187200">
              <a:lnSpc>
                <a:spcPct val="100000"/>
              </a:lnSpc>
              <a:buClr>
                <a:srgbClr val="000000"/>
              </a:buClr>
              <a:buFont typeface="Arial"/>
              <a:buChar char="●"/>
              <a:tabLst>
                <a:tab algn="l" pos="0"/>
              </a:tabLst>
            </a:pPr>
            <a:r>
              <a:rPr b="0" lang="es" sz="700" spc="-1" strike="noStrike">
                <a:solidFill>
                  <a:srgbClr val="000000"/>
                </a:solidFill>
                <a:latin typeface="Arial"/>
                <a:ea typeface="Arial"/>
              </a:rPr>
              <a:t>Rotación</a:t>
            </a:r>
            <a:endParaRPr b="0" lang="es-ES" sz="700" spc="-1" strike="noStrike">
              <a:solidFill>
                <a:srgbClr val="000000"/>
              </a:solidFill>
              <a:latin typeface="Arial"/>
            </a:endParaRPr>
          </a:p>
          <a:p>
            <a:pPr marL="270000" indent="-187200">
              <a:lnSpc>
                <a:spcPct val="100000"/>
              </a:lnSpc>
              <a:buClr>
                <a:srgbClr val="000000"/>
              </a:buClr>
              <a:buFont typeface="Arial"/>
              <a:buChar char="●"/>
              <a:tabLst>
                <a:tab algn="l" pos="0"/>
              </a:tabLst>
            </a:pPr>
            <a:r>
              <a:rPr b="0" lang="es" sz="700" spc="-1" strike="noStrike">
                <a:solidFill>
                  <a:srgbClr val="000000"/>
                </a:solidFill>
                <a:latin typeface="Arial"/>
                <a:ea typeface="Arial"/>
              </a:rPr>
              <a:t>Monitorización</a:t>
            </a:r>
            <a:endParaRPr b="0" lang="es-ES" sz="700" spc="-1" strike="noStrike">
              <a:solidFill>
                <a:srgbClr val="000000"/>
              </a:solidFill>
              <a:latin typeface="Arial"/>
            </a:endParaRPr>
          </a:p>
        </p:txBody>
      </p:sp>
      <p:cxnSp>
        <p:nvCxnSpPr>
          <p:cNvPr id="114" name="Google Shape;241;p41"/>
          <p:cNvCxnSpPr>
            <a:stCxn id="113" idx="2"/>
            <a:endCxn id="111" idx="0"/>
          </p:cNvCxnSpPr>
          <p:nvPr/>
        </p:nvCxnSpPr>
        <p:spPr>
          <a:xfrm flipH="1">
            <a:off x="4355280" y="3117600"/>
            <a:ext cx="720" cy="516600"/>
          </a:xfrm>
          <a:prstGeom prst="straightConnector1">
            <a:avLst/>
          </a:prstGeom>
          <a:ln w="9525">
            <a:solidFill>
              <a:srgbClr val="000000"/>
            </a:solidFill>
            <a:round/>
            <a:tailEnd len="med" type="triangle" w="med"/>
          </a:ln>
        </p:spPr>
      </p:cxnSp>
      <p:sp>
        <p:nvSpPr>
          <p:cNvPr id="115" name="Google Shape;242;p41"/>
          <p:cNvSpPr/>
          <p:nvPr/>
        </p:nvSpPr>
        <p:spPr>
          <a:xfrm>
            <a:off x="3787560" y="3124800"/>
            <a:ext cx="1137960" cy="213480"/>
          </a:xfrm>
          <a:prstGeom prst="rect">
            <a:avLst/>
          </a:prstGeom>
          <a:solidFill>
            <a:srgbClr val="ffffff"/>
          </a:solidFill>
          <a:ln w="0">
            <a:noFill/>
          </a:ln>
        </p:spPr>
        <p:style>
          <a:lnRef idx="0"/>
          <a:fillRef idx="0"/>
          <a:effectRef idx="0"/>
          <a:fontRef idx="minor"/>
        </p:style>
        <p:txBody>
          <a:bodyPr tIns="53640" bIns="53640" anchor="t">
            <a:spAutoFit/>
          </a:bodyPr>
          <a:p>
            <a:pPr algn="ctr">
              <a:lnSpc>
                <a:spcPct val="100000"/>
              </a:lnSpc>
              <a:tabLst>
                <a:tab algn="l" pos="0"/>
              </a:tabLst>
            </a:pPr>
            <a:r>
              <a:rPr b="0" lang="es" sz="700" spc="-1" strike="noStrike">
                <a:solidFill>
                  <a:srgbClr val="000000"/>
                </a:solidFill>
                <a:latin typeface="Arial"/>
                <a:ea typeface="Arial"/>
              </a:rPr>
              <a:t>NFS</a:t>
            </a:r>
            <a:endParaRPr b="0" lang="es-ES" sz="700" spc="-1" strike="noStrike">
              <a:solidFill>
                <a:srgbClr val="000000"/>
              </a:solidFill>
              <a:latin typeface="Arial"/>
            </a:endParaRPr>
          </a:p>
        </p:txBody>
      </p:sp>
      <p:sp>
        <p:nvSpPr>
          <p:cNvPr id="116" name="Google Shape;243;p41"/>
          <p:cNvSpPr/>
          <p:nvPr/>
        </p:nvSpPr>
        <p:spPr>
          <a:xfrm>
            <a:off x="3743640" y="4261680"/>
            <a:ext cx="1572120" cy="502200"/>
          </a:xfrm>
          <a:prstGeom prst="rect">
            <a:avLst/>
          </a:prstGeom>
          <a:noFill/>
          <a:ln w="0">
            <a:noFill/>
          </a:ln>
        </p:spPr>
        <p:style>
          <a:lnRef idx="0"/>
          <a:fillRef idx="0"/>
          <a:effectRef idx="0"/>
          <a:fontRef idx="minor"/>
        </p:style>
        <p:txBody>
          <a:bodyPr tIns="91440" bIns="91440" anchor="t">
            <a:spAutoFit/>
          </a:bodyPr>
          <a:p>
            <a:pPr>
              <a:lnSpc>
                <a:spcPct val="100000"/>
              </a:lnSpc>
              <a:tabLst>
                <a:tab algn="l" pos="0"/>
              </a:tabLst>
            </a:pPr>
            <a:r>
              <a:rPr b="0" lang="es" sz="700" spc="-1" strike="noStrike">
                <a:solidFill>
                  <a:srgbClr val="000000"/>
                </a:solidFill>
                <a:latin typeface="Arial"/>
                <a:ea typeface="Arial"/>
              </a:rPr>
              <a:t>TrueNAS sobre HW legado</a:t>
            </a:r>
            <a:endParaRPr b="0" lang="es-ES" sz="700" spc="-1" strike="noStrike">
              <a:solidFill>
                <a:srgbClr val="000000"/>
              </a:solidFill>
              <a:latin typeface="Arial"/>
            </a:endParaRPr>
          </a:p>
          <a:p>
            <a:pPr marL="315000" indent="-179280">
              <a:lnSpc>
                <a:spcPct val="100000"/>
              </a:lnSpc>
              <a:buClr>
                <a:srgbClr val="000000"/>
              </a:buClr>
              <a:buFont typeface="Arial"/>
              <a:buChar char="●"/>
              <a:tabLst>
                <a:tab algn="l" pos="0"/>
              </a:tabLst>
            </a:pPr>
            <a:r>
              <a:rPr b="0" lang="es" sz="700" spc="-1" strike="noStrike">
                <a:solidFill>
                  <a:srgbClr val="000000"/>
                </a:solidFill>
                <a:latin typeface="Arial"/>
                <a:ea typeface="Arial"/>
              </a:rPr>
              <a:t>Compresión</a:t>
            </a:r>
            <a:endParaRPr b="0" lang="es-ES" sz="700" spc="-1" strike="noStrike">
              <a:solidFill>
                <a:srgbClr val="000000"/>
              </a:solidFill>
              <a:latin typeface="Arial"/>
            </a:endParaRPr>
          </a:p>
          <a:p>
            <a:pPr marL="315000" indent="-179280">
              <a:lnSpc>
                <a:spcPct val="100000"/>
              </a:lnSpc>
              <a:buClr>
                <a:srgbClr val="000000"/>
              </a:buClr>
              <a:buFont typeface="Arial"/>
              <a:buChar char="●"/>
              <a:tabLst>
                <a:tab algn="l" pos="0"/>
              </a:tabLst>
            </a:pPr>
            <a:r>
              <a:rPr b="0" lang="es" sz="700" spc="-1" strike="noStrike">
                <a:solidFill>
                  <a:srgbClr val="000000"/>
                </a:solidFill>
                <a:latin typeface="Arial"/>
                <a:ea typeface="Arial"/>
              </a:rPr>
              <a:t>Objetivo retención 1Yr</a:t>
            </a:r>
            <a:endParaRPr b="0" lang="es-ES" sz="700" spc="-1" strike="noStrike">
              <a:solidFill>
                <a:srgbClr val="000000"/>
              </a:solidFill>
              <a:latin typeface="Arial"/>
            </a:endParaRPr>
          </a:p>
        </p:txBody>
      </p:sp>
      <p:sp>
        <p:nvSpPr>
          <p:cNvPr id="117" name="Google Shape;244;p41"/>
          <p:cNvSpPr/>
          <p:nvPr/>
        </p:nvSpPr>
        <p:spPr>
          <a:xfrm>
            <a:off x="625320" y="1853640"/>
            <a:ext cx="2357640" cy="502200"/>
          </a:xfrm>
          <a:prstGeom prst="rect">
            <a:avLst/>
          </a:prstGeom>
          <a:noFill/>
          <a:ln w="0">
            <a:noFill/>
          </a:ln>
        </p:spPr>
        <p:style>
          <a:lnRef idx="0"/>
          <a:fillRef idx="0"/>
          <a:effectRef idx="0"/>
          <a:fontRef idx="minor"/>
        </p:style>
        <p:txBody>
          <a:bodyPr tIns="91440" bIns="91440" anchor="t">
            <a:spAutoFit/>
          </a:bodyPr>
          <a:p>
            <a:pPr>
              <a:lnSpc>
                <a:spcPct val="100000"/>
              </a:lnSpc>
              <a:tabLst>
                <a:tab algn="l" pos="0"/>
              </a:tabLst>
            </a:pPr>
            <a:r>
              <a:rPr b="0" lang="es" sz="700" spc="-1" strike="noStrike">
                <a:solidFill>
                  <a:srgbClr val="000000"/>
                </a:solidFill>
                <a:latin typeface="Arial"/>
                <a:ea typeface="Arial"/>
              </a:rPr>
              <a:t>Servidor Linux</a:t>
            </a:r>
            <a:endParaRPr b="0" lang="es-ES" sz="700" spc="-1" strike="noStrike">
              <a:solidFill>
                <a:srgbClr val="000000"/>
              </a:solidFill>
              <a:latin typeface="Arial"/>
            </a:endParaRPr>
          </a:p>
          <a:p>
            <a:pPr marL="457200" indent="-272880">
              <a:lnSpc>
                <a:spcPct val="100000"/>
              </a:lnSpc>
              <a:buClr>
                <a:srgbClr val="000000"/>
              </a:buClr>
              <a:buFont typeface="Arial"/>
              <a:buChar char="●"/>
              <a:tabLst>
                <a:tab algn="l" pos="0"/>
              </a:tabLst>
            </a:pPr>
            <a:r>
              <a:rPr b="0" lang="es" sz="700" spc="-1" strike="noStrike">
                <a:solidFill>
                  <a:srgbClr val="000000"/>
                </a:solidFill>
                <a:latin typeface="Arial"/>
                <a:ea typeface="Arial"/>
              </a:rPr>
              <a:t>Logs de Sistema (rsyslog, journalctl…)</a:t>
            </a:r>
            <a:endParaRPr b="0" lang="es-ES" sz="700" spc="-1" strike="noStrike">
              <a:solidFill>
                <a:srgbClr val="000000"/>
              </a:solidFill>
              <a:latin typeface="Arial"/>
            </a:endParaRPr>
          </a:p>
          <a:p>
            <a:pPr marL="457200" indent="-272880">
              <a:lnSpc>
                <a:spcPct val="100000"/>
              </a:lnSpc>
              <a:buClr>
                <a:srgbClr val="000000"/>
              </a:buClr>
              <a:buFont typeface="Arial"/>
              <a:buChar char="●"/>
              <a:tabLst>
                <a:tab algn="l" pos="0"/>
              </a:tabLst>
            </a:pPr>
            <a:r>
              <a:rPr b="0" lang="es" sz="700" spc="-1" strike="noStrike">
                <a:solidFill>
                  <a:srgbClr val="000000"/>
                </a:solidFill>
                <a:latin typeface="Arial"/>
                <a:ea typeface="Arial"/>
              </a:rPr>
              <a:t>Logs de Servicio</a:t>
            </a:r>
            <a:endParaRPr b="0" lang="es-ES" sz="700" spc="-1" strike="noStrike">
              <a:solidFill>
                <a:srgbClr val="000000"/>
              </a:solidFill>
              <a:latin typeface="Arial"/>
            </a:endParaRPr>
          </a:p>
        </p:txBody>
      </p:sp>
      <p:pic>
        <p:nvPicPr>
          <p:cNvPr id="118" name="Google Shape;245;p41" descr=""/>
          <p:cNvPicPr/>
          <p:nvPr/>
        </p:nvPicPr>
        <p:blipFill>
          <a:blip r:embed="rId4"/>
          <a:stretch/>
        </p:blipFill>
        <p:spPr>
          <a:xfrm>
            <a:off x="1602720" y="2394360"/>
            <a:ext cx="582480" cy="563400"/>
          </a:xfrm>
          <a:prstGeom prst="rect">
            <a:avLst/>
          </a:prstGeom>
          <a:ln w="0">
            <a:noFill/>
          </a:ln>
        </p:spPr>
      </p:pic>
      <p:sp>
        <p:nvSpPr>
          <p:cNvPr id="119" name="Google Shape;246;p41"/>
          <p:cNvSpPr/>
          <p:nvPr/>
        </p:nvSpPr>
        <p:spPr>
          <a:xfrm>
            <a:off x="1324800" y="3074400"/>
            <a:ext cx="1228320" cy="608760"/>
          </a:xfrm>
          <a:prstGeom prst="rect">
            <a:avLst/>
          </a:prstGeom>
          <a:noFill/>
          <a:ln w="0">
            <a:noFill/>
          </a:ln>
        </p:spPr>
        <p:style>
          <a:lnRef idx="0"/>
          <a:fillRef idx="0"/>
          <a:effectRef idx="0"/>
          <a:fontRef idx="minor"/>
        </p:style>
        <p:txBody>
          <a:bodyPr tIns="91440" bIns="91440" anchor="t">
            <a:spAutoFit/>
          </a:bodyPr>
          <a:p>
            <a:pPr>
              <a:lnSpc>
                <a:spcPct val="100000"/>
              </a:lnSpc>
              <a:tabLst>
                <a:tab algn="l" pos="0"/>
              </a:tabLst>
            </a:pPr>
            <a:r>
              <a:rPr b="0" lang="es" sz="700" spc="-1" strike="noStrike">
                <a:solidFill>
                  <a:srgbClr val="000000"/>
                </a:solidFill>
                <a:latin typeface="Arial"/>
                <a:ea typeface="Arial"/>
              </a:rPr>
              <a:t>Servidor Windows</a:t>
            </a:r>
            <a:endParaRPr b="0" lang="es-ES" sz="700" spc="-1" strike="noStrike">
              <a:solidFill>
                <a:srgbClr val="000000"/>
              </a:solidFill>
              <a:latin typeface="Arial"/>
            </a:endParaRPr>
          </a:p>
          <a:p>
            <a:pPr marL="457200" indent="-272880">
              <a:lnSpc>
                <a:spcPct val="100000"/>
              </a:lnSpc>
              <a:buClr>
                <a:srgbClr val="000000"/>
              </a:buClr>
              <a:buFont typeface="Arial"/>
              <a:buChar char="●"/>
              <a:tabLst>
                <a:tab algn="l" pos="0"/>
              </a:tabLst>
            </a:pPr>
            <a:r>
              <a:rPr b="0" lang="es" sz="700" spc="-1" strike="noStrike">
                <a:solidFill>
                  <a:srgbClr val="000000"/>
                </a:solidFill>
                <a:latin typeface="Arial"/>
                <a:ea typeface="Arial"/>
              </a:rPr>
              <a:t>Eventos Sistema</a:t>
            </a:r>
            <a:endParaRPr b="0" lang="es-ES" sz="700" spc="-1" strike="noStrike">
              <a:solidFill>
                <a:srgbClr val="000000"/>
              </a:solidFill>
              <a:latin typeface="Arial"/>
            </a:endParaRPr>
          </a:p>
          <a:p>
            <a:pPr marL="457200" indent="-272880">
              <a:lnSpc>
                <a:spcPct val="100000"/>
              </a:lnSpc>
              <a:buClr>
                <a:srgbClr val="000000"/>
              </a:buClr>
              <a:buFont typeface="Arial"/>
              <a:buChar char="●"/>
              <a:tabLst>
                <a:tab algn="l" pos="0"/>
              </a:tabLst>
            </a:pPr>
            <a:r>
              <a:rPr b="0" lang="es" sz="700" spc="-1" strike="noStrike">
                <a:solidFill>
                  <a:srgbClr val="000000"/>
                </a:solidFill>
                <a:latin typeface="Arial"/>
                <a:ea typeface="Arial"/>
              </a:rPr>
              <a:t>SysMon</a:t>
            </a:r>
            <a:endParaRPr b="0" lang="es-ES" sz="700" spc="-1" strike="noStrike">
              <a:solidFill>
                <a:srgbClr val="000000"/>
              </a:solidFill>
              <a:latin typeface="Arial"/>
            </a:endParaRPr>
          </a:p>
        </p:txBody>
      </p:sp>
      <p:pic>
        <p:nvPicPr>
          <p:cNvPr id="120" name="Google Shape;247;p41" descr=""/>
          <p:cNvPicPr/>
          <p:nvPr/>
        </p:nvPicPr>
        <p:blipFill>
          <a:blip r:embed="rId5"/>
          <a:stretch/>
        </p:blipFill>
        <p:spPr>
          <a:xfrm>
            <a:off x="1453680" y="3640680"/>
            <a:ext cx="727920" cy="601200"/>
          </a:xfrm>
          <a:prstGeom prst="rect">
            <a:avLst/>
          </a:prstGeom>
          <a:ln w="0">
            <a:noFill/>
          </a:ln>
        </p:spPr>
      </p:pic>
      <p:sp>
        <p:nvSpPr>
          <p:cNvPr id="121" name="Google Shape;248;p41"/>
          <p:cNvSpPr/>
          <p:nvPr/>
        </p:nvSpPr>
        <p:spPr>
          <a:xfrm>
            <a:off x="1203480" y="4241880"/>
            <a:ext cx="1538280" cy="821880"/>
          </a:xfrm>
          <a:prstGeom prst="rect">
            <a:avLst/>
          </a:prstGeom>
          <a:noFill/>
          <a:ln w="0">
            <a:noFill/>
          </a:ln>
        </p:spPr>
        <p:style>
          <a:lnRef idx="0"/>
          <a:fillRef idx="0"/>
          <a:effectRef idx="0"/>
          <a:fontRef idx="minor"/>
        </p:style>
        <p:txBody>
          <a:bodyPr tIns="91440" bIns="91440" anchor="t">
            <a:spAutoFit/>
          </a:bodyPr>
          <a:p>
            <a:pPr>
              <a:lnSpc>
                <a:spcPct val="100000"/>
              </a:lnSpc>
              <a:tabLst>
                <a:tab algn="l" pos="0"/>
              </a:tabLst>
            </a:pPr>
            <a:r>
              <a:rPr b="0" lang="es" sz="700" spc="-1" strike="noStrike">
                <a:solidFill>
                  <a:srgbClr val="000000"/>
                </a:solidFill>
                <a:latin typeface="Arial"/>
                <a:ea typeface="Arial"/>
              </a:rPr>
              <a:t>Sistema Comm</a:t>
            </a:r>
            <a:endParaRPr b="0" lang="es-ES" sz="700" spc="-1" strike="noStrike">
              <a:solidFill>
                <a:srgbClr val="000000"/>
              </a:solidFill>
              <a:latin typeface="Arial"/>
            </a:endParaRPr>
          </a:p>
          <a:p>
            <a:pPr marL="457200" indent="-272880">
              <a:lnSpc>
                <a:spcPct val="100000"/>
              </a:lnSpc>
              <a:buClr>
                <a:srgbClr val="000000"/>
              </a:buClr>
              <a:buFont typeface="Arial"/>
              <a:buChar char="●"/>
              <a:tabLst>
                <a:tab algn="l" pos="0"/>
              </a:tabLst>
            </a:pPr>
            <a:r>
              <a:rPr b="0" lang="es" sz="700" spc="-1" strike="noStrike">
                <a:solidFill>
                  <a:srgbClr val="000000"/>
                </a:solidFill>
                <a:latin typeface="Arial"/>
                <a:ea typeface="Arial"/>
              </a:rPr>
              <a:t>Acceso VPN</a:t>
            </a:r>
            <a:endParaRPr b="0" lang="es-ES" sz="700" spc="-1" strike="noStrike">
              <a:solidFill>
                <a:srgbClr val="000000"/>
              </a:solidFill>
              <a:latin typeface="Arial"/>
            </a:endParaRPr>
          </a:p>
          <a:p>
            <a:pPr marL="457200" indent="-272880">
              <a:lnSpc>
                <a:spcPct val="100000"/>
              </a:lnSpc>
              <a:buClr>
                <a:srgbClr val="000000"/>
              </a:buClr>
              <a:buFont typeface="Arial"/>
              <a:buChar char="●"/>
              <a:tabLst>
                <a:tab algn="l" pos="0"/>
              </a:tabLst>
            </a:pPr>
            <a:r>
              <a:rPr b="0" lang="es" sz="700" spc="-1" strike="noStrike">
                <a:solidFill>
                  <a:srgbClr val="000000"/>
                </a:solidFill>
                <a:latin typeface="Arial"/>
                <a:ea typeface="Arial"/>
              </a:rPr>
              <a:t>Accesos Wifi</a:t>
            </a:r>
            <a:endParaRPr b="0" lang="es-ES" sz="700" spc="-1" strike="noStrike">
              <a:solidFill>
                <a:srgbClr val="000000"/>
              </a:solidFill>
              <a:latin typeface="Arial"/>
            </a:endParaRPr>
          </a:p>
          <a:p>
            <a:pPr marL="457200" indent="-272880">
              <a:lnSpc>
                <a:spcPct val="100000"/>
              </a:lnSpc>
              <a:buClr>
                <a:srgbClr val="000000"/>
              </a:buClr>
              <a:buFont typeface="Arial"/>
              <a:buChar char="●"/>
              <a:tabLst>
                <a:tab algn="l" pos="0"/>
              </a:tabLst>
            </a:pPr>
            <a:r>
              <a:rPr b="0" lang="es" sz="700" spc="-1" strike="noStrike">
                <a:solidFill>
                  <a:srgbClr val="000000"/>
                </a:solidFill>
                <a:latin typeface="Arial"/>
                <a:ea typeface="Arial"/>
              </a:rPr>
              <a:t>Consultas DNS</a:t>
            </a:r>
            <a:endParaRPr b="0" lang="es-ES" sz="700" spc="-1" strike="noStrike">
              <a:solidFill>
                <a:srgbClr val="000000"/>
              </a:solidFill>
              <a:latin typeface="Arial"/>
            </a:endParaRPr>
          </a:p>
          <a:p>
            <a:pPr marL="457200" indent="-272880">
              <a:lnSpc>
                <a:spcPct val="100000"/>
              </a:lnSpc>
              <a:buClr>
                <a:srgbClr val="000000"/>
              </a:buClr>
              <a:buFont typeface="Arial"/>
              <a:buChar char="●"/>
              <a:tabLst>
                <a:tab algn="l" pos="0"/>
              </a:tabLst>
            </a:pPr>
            <a:r>
              <a:rPr b="0" lang="es" sz="700" spc="-1" strike="noStrike">
                <a:solidFill>
                  <a:srgbClr val="000000"/>
                </a:solidFill>
                <a:latin typeface="Arial"/>
                <a:ea typeface="Arial"/>
              </a:rPr>
              <a:t>¿NetFlow?</a:t>
            </a:r>
            <a:endParaRPr b="0" lang="es-ES" sz="700" spc="-1" strike="noStrike">
              <a:solidFill>
                <a:srgbClr val="000000"/>
              </a:solidFill>
              <a:latin typeface="Arial"/>
            </a:endParaRPr>
          </a:p>
          <a:p>
            <a:pPr marL="457200" indent="-272880">
              <a:lnSpc>
                <a:spcPct val="100000"/>
              </a:lnSpc>
              <a:buClr>
                <a:srgbClr val="000000"/>
              </a:buClr>
              <a:buFont typeface="Arial"/>
              <a:buChar char="●"/>
              <a:tabLst>
                <a:tab algn="l" pos="0"/>
              </a:tabLst>
            </a:pPr>
            <a:r>
              <a:rPr b="0" lang="es" sz="700" spc="-1" strike="noStrike">
                <a:solidFill>
                  <a:srgbClr val="000000"/>
                </a:solidFill>
                <a:latin typeface="Arial"/>
                <a:ea typeface="Arial"/>
              </a:rPr>
              <a:t>…</a:t>
            </a:r>
            <a:r>
              <a:rPr b="0" lang="es" sz="700" spc="-1" strike="noStrike">
                <a:solidFill>
                  <a:srgbClr val="000000"/>
                </a:solidFill>
                <a:latin typeface="Arial"/>
                <a:ea typeface="Arial"/>
              </a:rPr>
              <a:t>.</a:t>
            </a:r>
            <a:endParaRPr b="0" lang="es-ES" sz="700" spc="-1" strike="noStrike">
              <a:solidFill>
                <a:srgbClr val="000000"/>
              </a:solidFill>
              <a:latin typeface="Arial"/>
            </a:endParaRPr>
          </a:p>
        </p:txBody>
      </p:sp>
      <p:cxnSp>
        <p:nvCxnSpPr>
          <p:cNvPr id="122" name="Google Shape;249;p41"/>
          <p:cNvCxnSpPr>
            <a:stCxn id="110" idx="3"/>
          </p:cNvCxnSpPr>
          <p:nvPr/>
        </p:nvCxnSpPr>
        <p:spPr>
          <a:xfrm>
            <a:off x="2185200" y="1378440"/>
            <a:ext cx="1822320" cy="763920"/>
          </a:xfrm>
          <a:prstGeom prst="straightConnector1">
            <a:avLst/>
          </a:prstGeom>
          <a:ln w="9525">
            <a:solidFill>
              <a:srgbClr val="000000"/>
            </a:solidFill>
            <a:round/>
            <a:tailEnd len="med" type="triangle" w="med"/>
          </a:ln>
        </p:spPr>
      </p:cxnSp>
      <p:cxnSp>
        <p:nvCxnSpPr>
          <p:cNvPr id="123" name="Google Shape;250;p41"/>
          <p:cNvCxnSpPr>
            <a:stCxn id="118" idx="3"/>
          </p:cNvCxnSpPr>
          <p:nvPr/>
        </p:nvCxnSpPr>
        <p:spPr>
          <a:xfrm flipV="1">
            <a:off x="2185200" y="2267640"/>
            <a:ext cx="1818360" cy="408600"/>
          </a:xfrm>
          <a:prstGeom prst="straightConnector1">
            <a:avLst/>
          </a:prstGeom>
          <a:ln w="9525">
            <a:solidFill>
              <a:srgbClr val="000000"/>
            </a:solidFill>
            <a:round/>
            <a:tailEnd len="med" type="triangle" w="med"/>
          </a:ln>
        </p:spPr>
      </p:cxnSp>
      <p:cxnSp>
        <p:nvCxnSpPr>
          <p:cNvPr id="124" name="Google Shape;251;p41"/>
          <p:cNvCxnSpPr>
            <a:stCxn id="120" idx="3"/>
          </p:cNvCxnSpPr>
          <p:nvPr/>
        </p:nvCxnSpPr>
        <p:spPr>
          <a:xfrm flipV="1">
            <a:off x="2181600" y="2520720"/>
            <a:ext cx="1857960" cy="1420920"/>
          </a:xfrm>
          <a:prstGeom prst="straightConnector1">
            <a:avLst/>
          </a:prstGeom>
          <a:ln w="9525">
            <a:solidFill>
              <a:srgbClr val="000000"/>
            </a:solidFill>
            <a:round/>
            <a:tailEnd len="med" type="triangle" w="med"/>
          </a:ln>
        </p:spPr>
      </p:cxnSp>
      <p:sp>
        <p:nvSpPr>
          <p:cNvPr id="125" name="Google Shape;252;p41"/>
          <p:cNvSpPr/>
          <p:nvPr/>
        </p:nvSpPr>
        <p:spPr>
          <a:xfrm>
            <a:off x="2522880" y="1638360"/>
            <a:ext cx="1380240" cy="395640"/>
          </a:xfrm>
          <a:prstGeom prst="rect">
            <a:avLst/>
          </a:prstGeom>
          <a:solidFill>
            <a:srgbClr val="ffffff"/>
          </a:solidFill>
          <a:ln w="0">
            <a:noFill/>
          </a:ln>
        </p:spPr>
        <p:style>
          <a:lnRef idx="0"/>
          <a:fillRef idx="0"/>
          <a:effectRef idx="0"/>
          <a:fontRef idx="minor"/>
        </p:style>
        <p:txBody>
          <a:bodyPr tIns="91440" bIns="91440" anchor="t">
            <a:spAutoFit/>
          </a:bodyPr>
          <a:p>
            <a:pPr algn="ctr">
              <a:lnSpc>
                <a:spcPct val="100000"/>
              </a:lnSpc>
              <a:tabLst>
                <a:tab algn="l" pos="0"/>
              </a:tabLst>
            </a:pPr>
            <a:r>
              <a:rPr b="1" lang="es" sz="700" spc="-1" strike="noStrike">
                <a:solidFill>
                  <a:srgbClr val="000000"/>
                </a:solidFill>
                <a:latin typeface="Arial"/>
                <a:ea typeface="Arial"/>
              </a:rPr>
              <a:t>syslog-ng</a:t>
            </a:r>
            <a:endParaRPr b="0" lang="es-ES" sz="700" spc="-1" strike="noStrike">
              <a:solidFill>
                <a:srgbClr val="000000"/>
              </a:solidFill>
              <a:latin typeface="Arial"/>
            </a:endParaRPr>
          </a:p>
          <a:p>
            <a:pPr algn="ctr">
              <a:lnSpc>
                <a:spcPct val="100000"/>
              </a:lnSpc>
              <a:tabLst>
                <a:tab algn="l" pos="0"/>
              </a:tabLst>
            </a:pPr>
            <a:r>
              <a:rPr b="0" lang="es" sz="700" spc="-1" strike="noStrike">
                <a:solidFill>
                  <a:srgbClr val="000000"/>
                </a:solidFill>
                <a:latin typeface="Arial"/>
                <a:ea typeface="Arial"/>
              </a:rPr>
              <a:t> </a:t>
            </a:r>
            <a:r>
              <a:rPr b="0" lang="es" sz="700" spc="-1" strike="noStrike">
                <a:solidFill>
                  <a:srgbClr val="000000"/>
                </a:solidFill>
                <a:latin typeface="Arial"/>
                <a:ea typeface="Arial"/>
              </a:rPr>
              <a:t>[ Envío cifrado 6514/TCP ]</a:t>
            </a:r>
            <a:endParaRPr b="0" lang="es-ES" sz="700" spc="-1" strike="noStrike">
              <a:solidFill>
                <a:srgbClr val="000000"/>
              </a:solidFill>
              <a:latin typeface="Arial"/>
            </a:endParaRPr>
          </a:p>
        </p:txBody>
      </p:sp>
      <p:sp>
        <p:nvSpPr>
          <p:cNvPr id="126" name="Google Shape;253;p41"/>
          <p:cNvSpPr/>
          <p:nvPr/>
        </p:nvSpPr>
        <p:spPr>
          <a:xfrm>
            <a:off x="2362680" y="2268000"/>
            <a:ext cx="1380240" cy="395640"/>
          </a:xfrm>
          <a:prstGeom prst="rect">
            <a:avLst/>
          </a:prstGeom>
          <a:solidFill>
            <a:srgbClr val="ffffff"/>
          </a:solidFill>
          <a:ln w="0">
            <a:noFill/>
          </a:ln>
        </p:spPr>
        <p:style>
          <a:lnRef idx="0"/>
          <a:fillRef idx="0"/>
          <a:effectRef idx="0"/>
          <a:fontRef idx="minor"/>
        </p:style>
        <p:txBody>
          <a:bodyPr tIns="91440" bIns="91440" anchor="t">
            <a:spAutoFit/>
          </a:bodyPr>
          <a:p>
            <a:pPr algn="ctr">
              <a:lnSpc>
                <a:spcPct val="100000"/>
              </a:lnSpc>
              <a:tabLst>
                <a:tab algn="l" pos="0"/>
              </a:tabLst>
            </a:pPr>
            <a:r>
              <a:rPr b="1" lang="es" sz="700" spc="-1" strike="noStrike">
                <a:solidFill>
                  <a:srgbClr val="000000"/>
                </a:solidFill>
                <a:latin typeface="Arial"/>
                <a:ea typeface="Arial"/>
              </a:rPr>
              <a:t> </a:t>
            </a:r>
            <a:r>
              <a:rPr b="1" lang="es" sz="700" spc="-1" strike="noStrike">
                <a:solidFill>
                  <a:srgbClr val="000000"/>
                </a:solidFill>
                <a:latin typeface="Arial"/>
                <a:ea typeface="Arial"/>
              </a:rPr>
              <a:t>NXLog</a:t>
            </a:r>
            <a:endParaRPr b="0" lang="es-ES" sz="700" spc="-1" strike="noStrike">
              <a:solidFill>
                <a:srgbClr val="000000"/>
              </a:solidFill>
              <a:latin typeface="Arial"/>
            </a:endParaRPr>
          </a:p>
          <a:p>
            <a:pPr algn="ctr">
              <a:lnSpc>
                <a:spcPct val="100000"/>
              </a:lnSpc>
              <a:tabLst>
                <a:tab algn="l" pos="0"/>
              </a:tabLst>
            </a:pPr>
            <a:r>
              <a:rPr b="0" lang="es" sz="700" spc="-1" strike="noStrike">
                <a:solidFill>
                  <a:srgbClr val="000000"/>
                </a:solidFill>
                <a:latin typeface="Arial"/>
                <a:ea typeface="Arial"/>
              </a:rPr>
              <a:t> </a:t>
            </a:r>
            <a:r>
              <a:rPr b="0" lang="es" sz="700" spc="-1" strike="noStrike">
                <a:solidFill>
                  <a:srgbClr val="000000"/>
                </a:solidFill>
                <a:latin typeface="Arial"/>
                <a:ea typeface="Arial"/>
              </a:rPr>
              <a:t>[ Envío cifrado6514/TCP  ]</a:t>
            </a:r>
            <a:endParaRPr b="0" lang="es-ES" sz="700" spc="-1" strike="noStrike">
              <a:solidFill>
                <a:srgbClr val="000000"/>
              </a:solidFill>
              <a:latin typeface="Arial"/>
            </a:endParaRPr>
          </a:p>
        </p:txBody>
      </p:sp>
      <p:sp>
        <p:nvSpPr>
          <p:cNvPr id="127" name="Google Shape;254;p41"/>
          <p:cNvSpPr/>
          <p:nvPr/>
        </p:nvSpPr>
        <p:spPr>
          <a:xfrm>
            <a:off x="2463480" y="3141360"/>
            <a:ext cx="1380240" cy="395640"/>
          </a:xfrm>
          <a:prstGeom prst="rect">
            <a:avLst/>
          </a:prstGeom>
          <a:solidFill>
            <a:srgbClr val="ffffff"/>
          </a:solidFill>
          <a:ln w="0">
            <a:noFill/>
          </a:ln>
        </p:spPr>
        <p:style>
          <a:lnRef idx="0"/>
          <a:fillRef idx="0"/>
          <a:effectRef idx="0"/>
          <a:fontRef idx="minor"/>
        </p:style>
        <p:txBody>
          <a:bodyPr tIns="91440" bIns="91440" anchor="t">
            <a:spAutoFit/>
          </a:bodyPr>
          <a:p>
            <a:pPr algn="ctr">
              <a:lnSpc>
                <a:spcPct val="100000"/>
              </a:lnSpc>
              <a:tabLst>
                <a:tab algn="l" pos="0"/>
              </a:tabLst>
            </a:pPr>
            <a:r>
              <a:rPr b="1" lang="es" sz="700" spc="-1" strike="noStrike">
                <a:solidFill>
                  <a:srgbClr val="000000"/>
                </a:solidFill>
                <a:latin typeface="Arial"/>
                <a:ea typeface="Arial"/>
              </a:rPr>
              <a:t>rsyslog</a:t>
            </a:r>
            <a:endParaRPr b="0" lang="es-ES" sz="700" spc="-1" strike="noStrike">
              <a:solidFill>
                <a:srgbClr val="000000"/>
              </a:solidFill>
              <a:latin typeface="Arial"/>
            </a:endParaRPr>
          </a:p>
          <a:p>
            <a:pPr algn="ctr">
              <a:lnSpc>
                <a:spcPct val="100000"/>
              </a:lnSpc>
              <a:tabLst>
                <a:tab algn="l" pos="0"/>
              </a:tabLst>
            </a:pPr>
            <a:r>
              <a:rPr b="0" lang="es" sz="700" spc="-1" strike="noStrike">
                <a:solidFill>
                  <a:srgbClr val="000000"/>
                </a:solidFill>
                <a:latin typeface="Arial"/>
                <a:ea typeface="Arial"/>
              </a:rPr>
              <a:t>[ Envío 514/UDP ]</a:t>
            </a:r>
            <a:endParaRPr b="0" lang="es-ES" sz="700" spc="-1" strike="noStrike">
              <a:solidFill>
                <a:srgbClr val="000000"/>
              </a:solidFill>
              <a:latin typeface="Arial"/>
            </a:endParaRPr>
          </a:p>
        </p:txBody>
      </p:sp>
      <p:grpSp>
        <p:nvGrpSpPr>
          <p:cNvPr id="128" name="Google Shape;255;p41"/>
          <p:cNvGrpSpPr/>
          <p:nvPr/>
        </p:nvGrpSpPr>
        <p:grpSpPr>
          <a:xfrm>
            <a:off x="6051960" y="1934640"/>
            <a:ext cx="767880" cy="802080"/>
            <a:chOff x="6051960" y="1934640"/>
            <a:chExt cx="767880" cy="802080"/>
          </a:xfrm>
        </p:grpSpPr>
        <p:pic>
          <p:nvPicPr>
            <p:cNvPr id="129" name="Google Shape;256;p41" descr=""/>
            <p:cNvPicPr/>
            <p:nvPr/>
          </p:nvPicPr>
          <p:blipFill>
            <a:blip r:embed="rId6"/>
            <a:stretch/>
          </p:blipFill>
          <p:spPr>
            <a:xfrm>
              <a:off x="6051960" y="1934640"/>
              <a:ext cx="767880" cy="742680"/>
            </a:xfrm>
            <a:prstGeom prst="rect">
              <a:avLst/>
            </a:prstGeom>
            <a:ln w="0">
              <a:noFill/>
            </a:ln>
          </p:spPr>
        </p:pic>
        <p:pic>
          <p:nvPicPr>
            <p:cNvPr id="130" name="Google Shape;257;p41" descr=""/>
            <p:cNvPicPr/>
            <p:nvPr/>
          </p:nvPicPr>
          <p:blipFill>
            <a:blip r:embed="rId7"/>
            <a:stretch/>
          </p:blipFill>
          <p:spPr>
            <a:xfrm>
              <a:off x="6514200" y="2441160"/>
              <a:ext cx="305640" cy="295560"/>
            </a:xfrm>
            <a:prstGeom prst="rect">
              <a:avLst/>
            </a:prstGeom>
            <a:ln w="0">
              <a:noFill/>
            </a:ln>
          </p:spPr>
        </p:pic>
      </p:grpSp>
      <p:cxnSp>
        <p:nvCxnSpPr>
          <p:cNvPr id="131" name="Google Shape;258;p41"/>
          <p:cNvCxnSpPr/>
          <p:nvPr/>
        </p:nvCxnSpPr>
        <p:spPr>
          <a:xfrm>
            <a:off x="4651920" y="2322000"/>
            <a:ext cx="1363680" cy="4680"/>
          </a:xfrm>
          <a:prstGeom prst="straightConnector1">
            <a:avLst/>
          </a:prstGeom>
          <a:ln w="9525">
            <a:solidFill>
              <a:srgbClr val="000000"/>
            </a:solidFill>
            <a:round/>
            <a:tailEnd len="med" type="triangle" w="med"/>
          </a:ln>
        </p:spPr>
      </p:cxnSp>
      <p:sp>
        <p:nvSpPr>
          <p:cNvPr id="132" name="Google Shape;259;p41"/>
          <p:cNvSpPr/>
          <p:nvPr/>
        </p:nvSpPr>
        <p:spPr>
          <a:xfrm>
            <a:off x="5742720" y="2876040"/>
            <a:ext cx="1572120" cy="821880"/>
          </a:xfrm>
          <a:prstGeom prst="rect">
            <a:avLst/>
          </a:prstGeom>
          <a:noFill/>
          <a:ln w="0">
            <a:noFill/>
          </a:ln>
        </p:spPr>
        <p:style>
          <a:lnRef idx="0"/>
          <a:fillRef idx="0"/>
          <a:effectRef idx="0"/>
          <a:fontRef idx="minor"/>
        </p:style>
        <p:txBody>
          <a:bodyPr tIns="91440" bIns="91440" anchor="t">
            <a:spAutoFit/>
          </a:bodyPr>
          <a:p>
            <a:pPr>
              <a:lnSpc>
                <a:spcPct val="100000"/>
              </a:lnSpc>
              <a:tabLst>
                <a:tab algn="l" pos="0"/>
              </a:tabLst>
            </a:pPr>
            <a:r>
              <a:rPr b="0" lang="es" sz="700" spc="-1" strike="noStrike">
                <a:solidFill>
                  <a:srgbClr val="000000"/>
                </a:solidFill>
                <a:latin typeface="Arial"/>
                <a:ea typeface="Arial"/>
              </a:rPr>
              <a:t>elk.intra.unizar.es</a:t>
            </a:r>
            <a:endParaRPr b="0" lang="es-ES" sz="700" spc="-1" strike="noStrike">
              <a:solidFill>
                <a:srgbClr val="000000"/>
              </a:solidFill>
              <a:latin typeface="Arial"/>
            </a:endParaRPr>
          </a:p>
          <a:p>
            <a:pPr marL="270000" indent="-134280">
              <a:lnSpc>
                <a:spcPct val="100000"/>
              </a:lnSpc>
              <a:buClr>
                <a:srgbClr val="000000"/>
              </a:buClr>
              <a:buFont typeface="Arial"/>
              <a:buChar char="●"/>
              <a:tabLst>
                <a:tab algn="l" pos="0"/>
              </a:tabLst>
            </a:pPr>
            <a:r>
              <a:rPr b="0" lang="es" sz="700" spc="-1" strike="noStrike">
                <a:solidFill>
                  <a:srgbClr val="000000"/>
                </a:solidFill>
                <a:latin typeface="Arial"/>
                <a:ea typeface="Arial"/>
              </a:rPr>
              <a:t>Índices</a:t>
            </a:r>
            <a:endParaRPr b="0" lang="es-ES" sz="700" spc="-1" strike="noStrike">
              <a:solidFill>
                <a:srgbClr val="000000"/>
              </a:solidFill>
              <a:latin typeface="Arial"/>
            </a:endParaRPr>
          </a:p>
          <a:p>
            <a:pPr marL="270000" indent="-134280">
              <a:lnSpc>
                <a:spcPct val="100000"/>
              </a:lnSpc>
              <a:buClr>
                <a:srgbClr val="000000"/>
              </a:buClr>
              <a:buFont typeface="Arial"/>
              <a:buChar char="●"/>
              <a:tabLst>
                <a:tab algn="l" pos="0"/>
              </a:tabLst>
            </a:pPr>
            <a:r>
              <a:rPr b="0" lang="es" sz="700" spc="-1" strike="noStrike">
                <a:solidFill>
                  <a:srgbClr val="000000"/>
                </a:solidFill>
                <a:latin typeface="Arial"/>
                <a:ea typeface="Arial"/>
              </a:rPr>
              <a:t>Consultas </a:t>
            </a:r>
            <a:endParaRPr b="0" lang="es-ES" sz="700" spc="-1" strike="noStrike">
              <a:solidFill>
                <a:srgbClr val="000000"/>
              </a:solidFill>
              <a:latin typeface="Arial"/>
            </a:endParaRPr>
          </a:p>
          <a:p>
            <a:pPr marL="270000" indent="-134280">
              <a:lnSpc>
                <a:spcPct val="100000"/>
              </a:lnSpc>
              <a:buClr>
                <a:srgbClr val="000000"/>
              </a:buClr>
              <a:buFont typeface="Arial"/>
              <a:buChar char="●"/>
              <a:tabLst>
                <a:tab algn="l" pos="0"/>
              </a:tabLst>
            </a:pPr>
            <a:r>
              <a:rPr b="0" lang="es" sz="700" spc="-1" strike="noStrike">
                <a:solidFill>
                  <a:srgbClr val="000000"/>
                </a:solidFill>
                <a:latin typeface="Arial"/>
                <a:ea typeface="Arial"/>
              </a:rPr>
              <a:t>Alertas (correo/telegram)</a:t>
            </a:r>
            <a:endParaRPr b="0" lang="es-ES" sz="700" spc="-1" strike="noStrike">
              <a:solidFill>
                <a:srgbClr val="000000"/>
              </a:solidFill>
              <a:latin typeface="Arial"/>
            </a:endParaRPr>
          </a:p>
          <a:p>
            <a:pPr marL="270000" indent="-134280">
              <a:lnSpc>
                <a:spcPct val="100000"/>
              </a:lnSpc>
              <a:buClr>
                <a:srgbClr val="000000"/>
              </a:buClr>
              <a:buFont typeface="Arial"/>
              <a:buChar char="●"/>
              <a:tabLst>
                <a:tab algn="l" pos="0"/>
              </a:tabLst>
            </a:pPr>
            <a:r>
              <a:rPr b="0" lang="es" sz="700" spc="-1" strike="noStrike">
                <a:solidFill>
                  <a:srgbClr val="000000"/>
                </a:solidFill>
                <a:latin typeface="Arial"/>
                <a:ea typeface="Arial"/>
              </a:rPr>
              <a:t>API ej. python</a:t>
            </a:r>
            <a:endParaRPr b="0" lang="es-ES" sz="700" spc="-1" strike="noStrike">
              <a:solidFill>
                <a:srgbClr val="000000"/>
              </a:solidFill>
              <a:latin typeface="Arial"/>
            </a:endParaRPr>
          </a:p>
          <a:p>
            <a:pPr marL="270000" indent="-134280">
              <a:lnSpc>
                <a:spcPct val="100000"/>
              </a:lnSpc>
              <a:buClr>
                <a:srgbClr val="000000"/>
              </a:buClr>
              <a:buFont typeface="Arial"/>
              <a:buChar char="●"/>
              <a:tabLst>
                <a:tab algn="l" pos="0"/>
              </a:tabLst>
            </a:pPr>
            <a:r>
              <a:rPr b="0" lang="es" sz="700" spc="-1" strike="noStrike">
                <a:solidFill>
                  <a:srgbClr val="000000"/>
                </a:solidFill>
                <a:latin typeface="Arial"/>
                <a:ea typeface="Arial"/>
              </a:rPr>
              <a:t>Objetivo 30 días</a:t>
            </a:r>
            <a:endParaRPr b="0" lang="es-ES" sz="700" spc="-1" strike="noStrike">
              <a:solidFill>
                <a:srgbClr val="000000"/>
              </a:solidFill>
              <a:latin typeface="Arial"/>
            </a:endParaRPr>
          </a:p>
        </p:txBody>
      </p:sp>
      <p:sp>
        <p:nvSpPr>
          <p:cNvPr id="133" name="Google Shape;260;p41"/>
          <p:cNvSpPr/>
          <p:nvPr/>
        </p:nvSpPr>
        <p:spPr>
          <a:xfrm>
            <a:off x="4829040" y="2126160"/>
            <a:ext cx="898200" cy="395640"/>
          </a:xfrm>
          <a:prstGeom prst="rect">
            <a:avLst/>
          </a:prstGeom>
          <a:solidFill>
            <a:srgbClr val="ffffff"/>
          </a:solidFill>
          <a:ln w="0">
            <a:noFill/>
          </a:ln>
        </p:spPr>
        <p:style>
          <a:lnRef idx="0"/>
          <a:fillRef idx="0"/>
          <a:effectRef idx="0"/>
          <a:fontRef idx="minor"/>
        </p:style>
        <p:txBody>
          <a:bodyPr tIns="91440" bIns="91440" anchor="t">
            <a:spAutoFit/>
          </a:bodyPr>
          <a:p>
            <a:pPr algn="ctr">
              <a:lnSpc>
                <a:spcPct val="100000"/>
              </a:lnSpc>
              <a:tabLst>
                <a:tab algn="l" pos="0"/>
              </a:tabLst>
            </a:pPr>
            <a:r>
              <a:rPr b="0" lang="es" sz="700" spc="-1" strike="noStrike">
                <a:solidFill>
                  <a:srgbClr val="000000"/>
                </a:solidFill>
                <a:latin typeface="Arial"/>
                <a:ea typeface="Arial"/>
              </a:rPr>
              <a:t>filebeat</a:t>
            </a:r>
            <a:endParaRPr b="0" lang="es-ES" sz="700" spc="-1" strike="noStrike">
              <a:solidFill>
                <a:srgbClr val="000000"/>
              </a:solidFill>
              <a:latin typeface="Arial"/>
            </a:endParaRPr>
          </a:p>
          <a:p>
            <a:pPr algn="ctr">
              <a:lnSpc>
                <a:spcPct val="100000"/>
              </a:lnSpc>
              <a:tabLst>
                <a:tab algn="l" pos="0"/>
              </a:tabLst>
            </a:pPr>
            <a:r>
              <a:rPr b="0" lang="es" sz="700" spc="-1" strike="noStrike">
                <a:solidFill>
                  <a:srgbClr val="000000"/>
                </a:solidFill>
                <a:latin typeface="Arial"/>
                <a:ea typeface="Arial"/>
              </a:rPr>
              <a:t> </a:t>
            </a:r>
            <a:r>
              <a:rPr b="0" lang="es" sz="700" spc="-1" strike="noStrike">
                <a:solidFill>
                  <a:srgbClr val="000000"/>
                </a:solidFill>
                <a:latin typeface="Arial"/>
                <a:ea typeface="Arial"/>
              </a:rPr>
              <a:t>[ Envío cifrado ]</a:t>
            </a:r>
            <a:endParaRPr b="0" lang="es-ES" sz="7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4" name="Google Shape;266;p42" descr=""/>
          <p:cNvPicPr/>
          <p:nvPr/>
        </p:nvPicPr>
        <p:blipFill>
          <a:blip r:embed="rId1"/>
          <a:stretch/>
        </p:blipFill>
        <p:spPr>
          <a:xfrm>
            <a:off x="-249840" y="0"/>
            <a:ext cx="11234160" cy="5714640"/>
          </a:xfrm>
          <a:prstGeom prst="rect">
            <a:avLst/>
          </a:prstGeom>
          <a:ln w="0">
            <a:noFill/>
          </a:ln>
        </p:spPr>
      </p:pic>
      <p:sp>
        <p:nvSpPr>
          <p:cNvPr id="135" name="Google Shape;267;p42"/>
          <p:cNvSpPr/>
          <p:nvPr/>
        </p:nvSpPr>
        <p:spPr>
          <a:xfrm>
            <a:off x="-91800" y="3129840"/>
            <a:ext cx="9504720" cy="952200"/>
          </a:xfrm>
          <a:prstGeom prst="rect">
            <a:avLst/>
          </a:prstGeom>
          <a:solidFill>
            <a:srgbClr val="b7b7b7">
              <a:alpha val="73000"/>
            </a:srgbClr>
          </a:solidFill>
          <a:ln w="0">
            <a:noFill/>
          </a:ln>
        </p:spPr>
        <p:style>
          <a:lnRef idx="0"/>
          <a:fillRef idx="0"/>
          <a:effectRef idx="0"/>
          <a:fontRef idx="minor"/>
        </p:style>
        <p:txBody>
          <a:bodyPr tIns="91440" bIns="91440" anchor="ctr">
            <a:noAutofit/>
          </a:bodyPr>
          <a:p>
            <a:pPr>
              <a:lnSpc>
                <a:spcPct val="100000"/>
              </a:lnSpc>
              <a:tabLst>
                <a:tab algn="l" pos="0"/>
              </a:tabLst>
            </a:pPr>
            <a:endParaRPr b="0" lang="es-ES" sz="1400" spc="-1" strike="noStrike">
              <a:solidFill>
                <a:srgbClr val="000000"/>
              </a:solidFill>
              <a:latin typeface="Arial"/>
            </a:endParaRPr>
          </a:p>
        </p:txBody>
      </p:sp>
      <p:sp>
        <p:nvSpPr>
          <p:cNvPr id="136" name="PlaceHolder 1"/>
          <p:cNvSpPr>
            <a:spLocks noGrp="1"/>
          </p:cNvSpPr>
          <p:nvPr>
            <p:ph type="title"/>
          </p:nvPr>
        </p:nvSpPr>
        <p:spPr>
          <a:xfrm>
            <a:off x="-533520" y="3129840"/>
            <a:ext cx="8229240" cy="952200"/>
          </a:xfrm>
          <a:prstGeom prst="rect">
            <a:avLst/>
          </a:prstGeom>
          <a:noFill/>
          <a:ln w="0">
            <a:noFill/>
          </a:ln>
        </p:spPr>
        <p:txBody>
          <a:bodyPr anchor="ctr">
            <a:noAutofit/>
          </a:bodyPr>
          <a:p>
            <a:pPr indent="0" algn="ctr">
              <a:lnSpc>
                <a:spcPct val="100000"/>
              </a:lnSpc>
              <a:buNone/>
              <a:tabLst>
                <a:tab algn="l" pos="0"/>
              </a:tabLst>
            </a:pPr>
            <a:r>
              <a:rPr b="1" lang="es" sz="4400" spc="-1" strike="noStrike">
                <a:solidFill>
                  <a:schemeClr val="lt1"/>
                </a:solidFill>
                <a:latin typeface="Calibri"/>
                <a:ea typeface="Calibri"/>
              </a:rPr>
              <a:t>Fase 1: Repositorio</a:t>
            </a:r>
            <a:endParaRPr b="0" lang="es-ES"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7" name="Google Shape;274;p43" descr=""/>
          <p:cNvPicPr/>
          <p:nvPr/>
        </p:nvPicPr>
        <p:blipFill>
          <a:blip r:embed="rId1"/>
          <a:stretch/>
        </p:blipFill>
        <p:spPr>
          <a:xfrm>
            <a:off x="-91800" y="-106560"/>
            <a:ext cx="9308880" cy="6035040"/>
          </a:xfrm>
          <a:prstGeom prst="rect">
            <a:avLst/>
          </a:prstGeom>
          <a:ln w="0">
            <a:noFill/>
          </a:ln>
        </p:spPr>
      </p:pic>
      <p:sp>
        <p:nvSpPr>
          <p:cNvPr id="138" name="Google Shape;275;p43"/>
          <p:cNvSpPr/>
          <p:nvPr/>
        </p:nvSpPr>
        <p:spPr>
          <a:xfrm>
            <a:off x="-91800" y="3129840"/>
            <a:ext cx="9504720" cy="952200"/>
          </a:xfrm>
          <a:prstGeom prst="rect">
            <a:avLst/>
          </a:prstGeom>
          <a:solidFill>
            <a:srgbClr val="b7b7b7">
              <a:alpha val="73000"/>
            </a:srgbClr>
          </a:solidFill>
          <a:ln w="0">
            <a:noFill/>
          </a:ln>
        </p:spPr>
        <p:style>
          <a:lnRef idx="0"/>
          <a:fillRef idx="0"/>
          <a:effectRef idx="0"/>
          <a:fontRef idx="minor"/>
        </p:style>
        <p:txBody>
          <a:bodyPr tIns="91440" bIns="91440" anchor="ctr">
            <a:noAutofit/>
          </a:bodyPr>
          <a:p>
            <a:pPr>
              <a:lnSpc>
                <a:spcPct val="100000"/>
              </a:lnSpc>
              <a:tabLst>
                <a:tab algn="l" pos="0"/>
              </a:tabLst>
            </a:pPr>
            <a:endParaRPr b="0" lang="es-ES" sz="1400" spc="-1" strike="noStrike">
              <a:solidFill>
                <a:srgbClr val="000000"/>
              </a:solidFill>
              <a:latin typeface="Arial"/>
            </a:endParaRPr>
          </a:p>
        </p:txBody>
      </p:sp>
      <p:sp>
        <p:nvSpPr>
          <p:cNvPr id="139" name="PlaceHolder 1"/>
          <p:cNvSpPr>
            <a:spLocks noGrp="1"/>
          </p:cNvSpPr>
          <p:nvPr>
            <p:ph type="title"/>
          </p:nvPr>
        </p:nvSpPr>
        <p:spPr>
          <a:xfrm>
            <a:off x="-914400" y="3129840"/>
            <a:ext cx="9091440" cy="952200"/>
          </a:xfrm>
          <a:prstGeom prst="rect">
            <a:avLst/>
          </a:prstGeom>
          <a:noFill/>
          <a:ln w="0">
            <a:noFill/>
          </a:ln>
        </p:spPr>
        <p:txBody>
          <a:bodyPr anchor="ctr">
            <a:noAutofit/>
          </a:bodyPr>
          <a:p>
            <a:pPr indent="0" algn="ctr">
              <a:lnSpc>
                <a:spcPct val="100000"/>
              </a:lnSpc>
              <a:buNone/>
              <a:tabLst>
                <a:tab algn="l" pos="0"/>
              </a:tabLst>
            </a:pPr>
            <a:r>
              <a:rPr b="1" lang="es" sz="4400" spc="-1" strike="noStrike">
                <a:solidFill>
                  <a:schemeClr val="lt1"/>
                </a:solidFill>
                <a:latin typeface="Calibri"/>
                <a:ea typeface="Calibri"/>
              </a:rPr>
              <a:t>Uso de protocolos estándar</a:t>
            </a:r>
            <a:endParaRPr b="0" lang="es-ES"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0" name="Google Shape;282;p44" descr=""/>
          <p:cNvPicPr/>
          <p:nvPr/>
        </p:nvPicPr>
        <p:blipFill>
          <a:blip r:embed="rId1"/>
          <a:stretch/>
        </p:blipFill>
        <p:spPr>
          <a:xfrm>
            <a:off x="2447640" y="1216440"/>
            <a:ext cx="4519440" cy="2824560"/>
          </a:xfrm>
          <a:prstGeom prst="rect">
            <a:avLst/>
          </a:prstGeom>
          <a:ln w="0">
            <a:noFill/>
          </a:ln>
        </p:spPr>
      </p:pic>
      <p:sp>
        <p:nvSpPr>
          <p:cNvPr id="141" name="Google Shape;283;p44"/>
          <p:cNvSpPr/>
          <p:nvPr/>
        </p:nvSpPr>
        <p:spPr>
          <a:xfrm>
            <a:off x="-91800" y="3129840"/>
            <a:ext cx="9504720" cy="952200"/>
          </a:xfrm>
          <a:prstGeom prst="rect">
            <a:avLst/>
          </a:prstGeom>
          <a:solidFill>
            <a:srgbClr val="b7b7b7">
              <a:alpha val="73000"/>
            </a:srgbClr>
          </a:solidFill>
          <a:ln w="0">
            <a:noFill/>
          </a:ln>
        </p:spPr>
        <p:style>
          <a:lnRef idx="0"/>
          <a:fillRef idx="0"/>
          <a:effectRef idx="0"/>
          <a:fontRef idx="minor"/>
        </p:style>
        <p:txBody>
          <a:bodyPr tIns="91440" bIns="91440" anchor="ctr">
            <a:noAutofit/>
          </a:bodyPr>
          <a:p>
            <a:pPr>
              <a:lnSpc>
                <a:spcPct val="100000"/>
              </a:lnSpc>
              <a:tabLst>
                <a:tab algn="l" pos="0"/>
              </a:tabLst>
            </a:pPr>
            <a:endParaRPr b="0" lang="es-ES" sz="1400" spc="-1" strike="noStrike">
              <a:solidFill>
                <a:srgbClr val="000000"/>
              </a:solidFill>
              <a:latin typeface="Arial"/>
            </a:endParaRPr>
          </a:p>
        </p:txBody>
      </p:sp>
      <p:sp>
        <p:nvSpPr>
          <p:cNvPr id="142" name="PlaceHolder 1"/>
          <p:cNvSpPr>
            <a:spLocks noGrp="1"/>
          </p:cNvSpPr>
          <p:nvPr>
            <p:ph type="title"/>
          </p:nvPr>
        </p:nvSpPr>
        <p:spPr>
          <a:xfrm>
            <a:off x="-533520" y="3129840"/>
            <a:ext cx="8229240" cy="952200"/>
          </a:xfrm>
          <a:prstGeom prst="rect">
            <a:avLst/>
          </a:prstGeom>
          <a:noFill/>
          <a:ln w="0">
            <a:noFill/>
          </a:ln>
        </p:spPr>
        <p:txBody>
          <a:bodyPr anchor="ctr">
            <a:noAutofit/>
          </a:bodyPr>
          <a:p>
            <a:pPr indent="0" algn="ctr">
              <a:lnSpc>
                <a:spcPct val="100000"/>
              </a:lnSpc>
              <a:buNone/>
              <a:tabLst>
                <a:tab algn="l" pos="0"/>
              </a:tabLst>
            </a:pPr>
            <a:r>
              <a:rPr b="1" lang="es" sz="4400" spc="-1" strike="noStrike">
                <a:solidFill>
                  <a:schemeClr val="lt1"/>
                </a:solidFill>
                <a:latin typeface="Calibri"/>
                <a:ea typeface="Calibri"/>
              </a:rPr>
              <a:t>Automatizar despliegues</a:t>
            </a:r>
            <a:endParaRPr b="0" lang="es-ES"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143" name="Google Shape;290;p45"/>
          <p:cNvSpPr/>
          <p:nvPr/>
        </p:nvSpPr>
        <p:spPr>
          <a:xfrm>
            <a:off x="-91800" y="3129840"/>
            <a:ext cx="9504720" cy="952200"/>
          </a:xfrm>
          <a:prstGeom prst="rect">
            <a:avLst/>
          </a:prstGeom>
          <a:solidFill>
            <a:srgbClr val="b7b7b7">
              <a:alpha val="73000"/>
            </a:srgbClr>
          </a:solidFill>
          <a:ln w="0">
            <a:noFill/>
          </a:ln>
        </p:spPr>
        <p:style>
          <a:lnRef idx="0"/>
          <a:fillRef idx="0"/>
          <a:effectRef idx="0"/>
          <a:fontRef idx="minor"/>
        </p:style>
        <p:txBody>
          <a:bodyPr tIns="91440" bIns="91440" anchor="ctr">
            <a:noAutofit/>
          </a:bodyPr>
          <a:p>
            <a:pPr>
              <a:lnSpc>
                <a:spcPct val="100000"/>
              </a:lnSpc>
              <a:tabLst>
                <a:tab algn="l" pos="0"/>
              </a:tabLst>
            </a:pPr>
            <a:endParaRPr b="0" lang="es-ES" sz="1400" spc="-1" strike="noStrike">
              <a:solidFill>
                <a:srgbClr val="000000"/>
              </a:solidFill>
              <a:latin typeface="Arial"/>
            </a:endParaRPr>
          </a:p>
        </p:txBody>
      </p:sp>
      <p:sp>
        <p:nvSpPr>
          <p:cNvPr id="144" name="PlaceHolder 1"/>
          <p:cNvSpPr>
            <a:spLocks noGrp="1"/>
          </p:cNvSpPr>
          <p:nvPr>
            <p:ph type="title"/>
          </p:nvPr>
        </p:nvSpPr>
        <p:spPr>
          <a:xfrm>
            <a:off x="-533520" y="3129840"/>
            <a:ext cx="8229240" cy="952200"/>
          </a:xfrm>
          <a:prstGeom prst="rect">
            <a:avLst/>
          </a:prstGeom>
          <a:noFill/>
          <a:ln w="0">
            <a:noFill/>
          </a:ln>
        </p:spPr>
        <p:txBody>
          <a:bodyPr anchor="ctr">
            <a:noAutofit/>
          </a:bodyPr>
          <a:p>
            <a:pPr indent="0" algn="ctr">
              <a:lnSpc>
                <a:spcPct val="100000"/>
              </a:lnSpc>
              <a:buNone/>
              <a:tabLst>
                <a:tab algn="l" pos="0"/>
              </a:tabLst>
            </a:pPr>
            <a:r>
              <a:rPr b="1" lang="es" sz="4400" spc="-1" strike="noStrike">
                <a:solidFill>
                  <a:schemeClr val="lt1"/>
                </a:solidFill>
                <a:latin typeface="Calibri"/>
                <a:ea typeface="Calibri"/>
              </a:rPr>
              <a:t>Automatizar despliegues</a:t>
            </a:r>
            <a:endParaRPr b="0" lang="es-ES" sz="4400" spc="-1" strike="noStrike">
              <a:solidFill>
                <a:srgbClr val="000000"/>
              </a:solidFill>
              <a:latin typeface="Arial"/>
            </a:endParaRPr>
          </a:p>
        </p:txBody>
      </p:sp>
      <p:pic>
        <p:nvPicPr>
          <p:cNvPr id="145" name="Google Shape;292;p45" descr=""/>
          <p:cNvPicPr/>
          <p:nvPr/>
        </p:nvPicPr>
        <p:blipFill>
          <a:blip r:embed="rId1"/>
          <a:stretch/>
        </p:blipFill>
        <p:spPr>
          <a:xfrm>
            <a:off x="1535040" y="152280"/>
            <a:ext cx="6251040" cy="476172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6" name="Google Shape;298;p46" descr=""/>
          <p:cNvPicPr/>
          <p:nvPr/>
        </p:nvPicPr>
        <p:blipFill>
          <a:blip r:embed="rId1"/>
          <a:stretch/>
        </p:blipFill>
        <p:spPr>
          <a:xfrm>
            <a:off x="2451600" y="657000"/>
            <a:ext cx="4240800" cy="2824560"/>
          </a:xfrm>
          <a:prstGeom prst="rect">
            <a:avLst/>
          </a:prstGeom>
          <a:ln w="0">
            <a:noFill/>
          </a:ln>
        </p:spPr>
      </p:pic>
      <p:sp>
        <p:nvSpPr>
          <p:cNvPr id="147" name="Google Shape;299;p46"/>
          <p:cNvSpPr/>
          <p:nvPr/>
        </p:nvSpPr>
        <p:spPr>
          <a:xfrm>
            <a:off x="-91800" y="3129840"/>
            <a:ext cx="9504720" cy="952200"/>
          </a:xfrm>
          <a:prstGeom prst="rect">
            <a:avLst/>
          </a:prstGeom>
          <a:solidFill>
            <a:srgbClr val="b7b7b7">
              <a:alpha val="73000"/>
            </a:srgbClr>
          </a:solidFill>
          <a:ln w="0">
            <a:noFill/>
          </a:ln>
        </p:spPr>
        <p:style>
          <a:lnRef idx="0"/>
          <a:fillRef idx="0"/>
          <a:effectRef idx="0"/>
          <a:fontRef idx="minor"/>
        </p:style>
        <p:txBody>
          <a:bodyPr tIns="91440" bIns="91440" anchor="ctr">
            <a:noAutofit/>
          </a:bodyPr>
          <a:p>
            <a:pPr>
              <a:lnSpc>
                <a:spcPct val="100000"/>
              </a:lnSpc>
              <a:tabLst>
                <a:tab algn="l" pos="0"/>
              </a:tabLst>
            </a:pPr>
            <a:endParaRPr b="0" lang="es-ES" sz="1400" spc="-1" strike="noStrike">
              <a:solidFill>
                <a:srgbClr val="000000"/>
              </a:solidFill>
              <a:latin typeface="Arial"/>
            </a:endParaRPr>
          </a:p>
        </p:txBody>
      </p:sp>
      <p:sp>
        <p:nvSpPr>
          <p:cNvPr id="148" name="PlaceHolder 1"/>
          <p:cNvSpPr>
            <a:spLocks noGrp="1"/>
          </p:cNvSpPr>
          <p:nvPr>
            <p:ph type="title"/>
          </p:nvPr>
        </p:nvSpPr>
        <p:spPr>
          <a:xfrm>
            <a:off x="-914400" y="3129840"/>
            <a:ext cx="8229240" cy="952200"/>
          </a:xfrm>
          <a:prstGeom prst="rect">
            <a:avLst/>
          </a:prstGeom>
          <a:noFill/>
          <a:ln w="0">
            <a:noFill/>
          </a:ln>
        </p:spPr>
        <p:txBody>
          <a:bodyPr anchor="ctr">
            <a:noAutofit/>
          </a:bodyPr>
          <a:p>
            <a:pPr indent="0" algn="ctr">
              <a:lnSpc>
                <a:spcPct val="100000"/>
              </a:lnSpc>
              <a:buNone/>
              <a:tabLst>
                <a:tab algn="l" pos="0"/>
              </a:tabLst>
            </a:pPr>
            <a:r>
              <a:rPr b="1" lang="es" sz="4400" spc="-1" strike="noStrike">
                <a:solidFill>
                  <a:schemeClr val="lt1"/>
                </a:solidFill>
                <a:latin typeface="Calibri"/>
                <a:ea typeface="Calibri"/>
              </a:rPr>
              <a:t>Securizar el envío de logs</a:t>
            </a:r>
            <a:endParaRPr b="0" lang="es-ES"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9" name="Google Shape;306;p47" descr=""/>
          <p:cNvPicPr/>
          <p:nvPr/>
        </p:nvPicPr>
        <p:blipFill>
          <a:blip r:embed="rId1"/>
          <a:stretch/>
        </p:blipFill>
        <p:spPr>
          <a:xfrm>
            <a:off x="0" y="0"/>
            <a:ext cx="9204480" cy="5016240"/>
          </a:xfrm>
          <a:prstGeom prst="rect">
            <a:avLst/>
          </a:prstGeom>
          <a:ln w="0">
            <a:noFill/>
          </a:ln>
        </p:spPr>
      </p:pic>
      <p:sp>
        <p:nvSpPr>
          <p:cNvPr id="150" name="Google Shape;307;p47"/>
          <p:cNvSpPr/>
          <p:nvPr/>
        </p:nvSpPr>
        <p:spPr>
          <a:xfrm>
            <a:off x="-91800" y="3129840"/>
            <a:ext cx="9504720" cy="952200"/>
          </a:xfrm>
          <a:prstGeom prst="rect">
            <a:avLst/>
          </a:prstGeom>
          <a:solidFill>
            <a:srgbClr val="b7b7b7">
              <a:alpha val="73000"/>
            </a:srgbClr>
          </a:solidFill>
          <a:ln w="0">
            <a:noFill/>
          </a:ln>
        </p:spPr>
        <p:style>
          <a:lnRef idx="0"/>
          <a:fillRef idx="0"/>
          <a:effectRef idx="0"/>
          <a:fontRef idx="minor"/>
        </p:style>
        <p:txBody>
          <a:bodyPr tIns="91440" bIns="91440" anchor="ctr">
            <a:noAutofit/>
          </a:bodyPr>
          <a:p>
            <a:pPr>
              <a:lnSpc>
                <a:spcPct val="100000"/>
              </a:lnSpc>
              <a:tabLst>
                <a:tab algn="l" pos="0"/>
              </a:tabLst>
            </a:pPr>
            <a:endParaRPr b="0" lang="es-ES" sz="1400" spc="-1" strike="noStrike">
              <a:solidFill>
                <a:srgbClr val="000000"/>
              </a:solidFill>
              <a:latin typeface="Arial"/>
            </a:endParaRPr>
          </a:p>
        </p:txBody>
      </p:sp>
      <p:sp>
        <p:nvSpPr>
          <p:cNvPr id="151" name="PlaceHolder 1"/>
          <p:cNvSpPr>
            <a:spLocks noGrp="1"/>
          </p:cNvSpPr>
          <p:nvPr>
            <p:ph type="title"/>
          </p:nvPr>
        </p:nvSpPr>
        <p:spPr>
          <a:xfrm>
            <a:off x="-1219320" y="3129840"/>
            <a:ext cx="8229240" cy="952200"/>
          </a:xfrm>
          <a:prstGeom prst="rect">
            <a:avLst/>
          </a:prstGeom>
          <a:noFill/>
          <a:ln w="0">
            <a:noFill/>
          </a:ln>
        </p:spPr>
        <p:txBody>
          <a:bodyPr anchor="ctr">
            <a:noAutofit/>
          </a:bodyPr>
          <a:p>
            <a:pPr indent="0" algn="ctr">
              <a:lnSpc>
                <a:spcPct val="100000"/>
              </a:lnSpc>
              <a:buNone/>
              <a:tabLst>
                <a:tab algn="l" pos="0"/>
              </a:tabLst>
            </a:pPr>
            <a:r>
              <a:rPr b="1" lang="es" sz="4400" spc="-1" strike="noStrike">
                <a:solidFill>
                  <a:schemeClr val="lt1"/>
                </a:solidFill>
                <a:latin typeface="Calibri"/>
                <a:ea typeface="Calibri"/>
              </a:rPr>
              <a:t>TAGS everywhere</a:t>
            </a:r>
            <a:endParaRPr b="0" lang="es-ES"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2" name="Google Shape;314;p48" descr=""/>
          <p:cNvPicPr/>
          <p:nvPr/>
        </p:nvPicPr>
        <p:blipFill>
          <a:blip r:embed="rId1"/>
          <a:stretch/>
        </p:blipFill>
        <p:spPr>
          <a:xfrm>
            <a:off x="2184120" y="1424880"/>
            <a:ext cx="4952520" cy="2190240"/>
          </a:xfrm>
          <a:prstGeom prst="rect">
            <a:avLst/>
          </a:prstGeom>
          <a:ln w="0">
            <a:noFill/>
          </a:ln>
        </p:spPr>
      </p:pic>
      <p:sp>
        <p:nvSpPr>
          <p:cNvPr id="153" name="Google Shape;315;p48"/>
          <p:cNvSpPr/>
          <p:nvPr/>
        </p:nvSpPr>
        <p:spPr>
          <a:xfrm>
            <a:off x="-91800" y="3129840"/>
            <a:ext cx="9504720" cy="952200"/>
          </a:xfrm>
          <a:prstGeom prst="rect">
            <a:avLst/>
          </a:prstGeom>
          <a:solidFill>
            <a:srgbClr val="b7b7b7">
              <a:alpha val="73000"/>
            </a:srgbClr>
          </a:solidFill>
          <a:ln w="0">
            <a:noFill/>
          </a:ln>
        </p:spPr>
        <p:style>
          <a:lnRef idx="0"/>
          <a:fillRef idx="0"/>
          <a:effectRef idx="0"/>
          <a:fontRef idx="minor"/>
        </p:style>
        <p:txBody>
          <a:bodyPr tIns="91440" bIns="91440" anchor="ctr">
            <a:noAutofit/>
          </a:bodyPr>
          <a:p>
            <a:pPr>
              <a:lnSpc>
                <a:spcPct val="100000"/>
              </a:lnSpc>
              <a:tabLst>
                <a:tab algn="l" pos="0"/>
              </a:tabLst>
            </a:pPr>
            <a:endParaRPr b="0" lang="es-ES" sz="1400" spc="-1" strike="noStrike">
              <a:solidFill>
                <a:srgbClr val="000000"/>
              </a:solidFill>
              <a:latin typeface="Arial"/>
            </a:endParaRPr>
          </a:p>
        </p:txBody>
      </p:sp>
      <p:sp>
        <p:nvSpPr>
          <p:cNvPr id="154" name="PlaceHolder 1"/>
          <p:cNvSpPr>
            <a:spLocks noGrp="1"/>
          </p:cNvSpPr>
          <p:nvPr>
            <p:ph type="title"/>
          </p:nvPr>
        </p:nvSpPr>
        <p:spPr>
          <a:xfrm>
            <a:off x="-70920" y="3129840"/>
            <a:ext cx="4261680" cy="952200"/>
          </a:xfrm>
          <a:prstGeom prst="rect">
            <a:avLst/>
          </a:prstGeom>
          <a:noFill/>
          <a:ln w="0">
            <a:noFill/>
          </a:ln>
        </p:spPr>
        <p:txBody>
          <a:bodyPr anchor="ctr">
            <a:noAutofit/>
          </a:bodyPr>
          <a:p>
            <a:pPr indent="0" algn="ctr">
              <a:lnSpc>
                <a:spcPct val="100000"/>
              </a:lnSpc>
              <a:buNone/>
              <a:tabLst>
                <a:tab algn="l" pos="0"/>
              </a:tabLst>
            </a:pPr>
            <a:r>
              <a:rPr b="1" lang="es" sz="4400" spc="-1" strike="noStrike">
                <a:solidFill>
                  <a:schemeClr val="lt1"/>
                </a:solidFill>
                <a:latin typeface="Calibri"/>
                <a:ea typeface="Calibri"/>
              </a:rPr>
              <a:t>syslog-ng</a:t>
            </a:r>
            <a:endParaRPr b="0" lang="es-ES"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Google Shape;322;p49"/>
          <p:cNvSpPr/>
          <p:nvPr/>
        </p:nvSpPr>
        <p:spPr>
          <a:xfrm>
            <a:off x="-91800" y="3129840"/>
            <a:ext cx="9504720" cy="952200"/>
          </a:xfrm>
          <a:prstGeom prst="rect">
            <a:avLst/>
          </a:prstGeom>
          <a:solidFill>
            <a:srgbClr val="b7b7b7">
              <a:alpha val="73000"/>
            </a:srgbClr>
          </a:solidFill>
          <a:ln w="0">
            <a:noFill/>
          </a:ln>
        </p:spPr>
        <p:style>
          <a:lnRef idx="0"/>
          <a:fillRef idx="0"/>
          <a:effectRef idx="0"/>
          <a:fontRef idx="minor"/>
        </p:style>
        <p:txBody>
          <a:bodyPr tIns="91440" bIns="91440" anchor="ctr">
            <a:noAutofit/>
          </a:bodyPr>
          <a:p>
            <a:pPr>
              <a:lnSpc>
                <a:spcPct val="100000"/>
              </a:lnSpc>
              <a:tabLst>
                <a:tab algn="l" pos="0"/>
              </a:tabLst>
            </a:pPr>
            <a:endParaRPr b="0" lang="es-ES" sz="1400" spc="-1" strike="noStrike">
              <a:solidFill>
                <a:srgbClr val="000000"/>
              </a:solidFill>
              <a:latin typeface="Arial"/>
            </a:endParaRPr>
          </a:p>
        </p:txBody>
      </p:sp>
      <p:pic>
        <p:nvPicPr>
          <p:cNvPr id="156" name="Google Shape;323;p49" descr=""/>
          <p:cNvPicPr/>
          <p:nvPr/>
        </p:nvPicPr>
        <p:blipFill>
          <a:blip r:embed="rId1"/>
          <a:stretch/>
        </p:blipFill>
        <p:spPr>
          <a:xfrm>
            <a:off x="2228760" y="925200"/>
            <a:ext cx="4686120" cy="2819160"/>
          </a:xfrm>
          <a:prstGeom prst="rect">
            <a:avLst/>
          </a:prstGeom>
          <a:ln w="0">
            <a:noFill/>
          </a:ln>
        </p:spPr>
      </p:pic>
      <p:sp>
        <p:nvSpPr>
          <p:cNvPr id="157" name="PlaceHolder 1"/>
          <p:cNvSpPr>
            <a:spLocks noGrp="1"/>
          </p:cNvSpPr>
          <p:nvPr>
            <p:ph type="title"/>
          </p:nvPr>
        </p:nvSpPr>
        <p:spPr>
          <a:xfrm>
            <a:off x="-1219320" y="3129840"/>
            <a:ext cx="8229240" cy="952200"/>
          </a:xfrm>
          <a:prstGeom prst="rect">
            <a:avLst/>
          </a:prstGeom>
          <a:noFill/>
          <a:ln w="0">
            <a:noFill/>
          </a:ln>
        </p:spPr>
        <p:txBody>
          <a:bodyPr anchor="ctr">
            <a:noAutofit/>
          </a:bodyPr>
          <a:p>
            <a:pPr indent="0" algn="ctr">
              <a:lnSpc>
                <a:spcPct val="100000"/>
              </a:lnSpc>
              <a:buNone/>
              <a:tabLst>
                <a:tab algn="l" pos="0"/>
              </a:tabLst>
            </a:pPr>
            <a:r>
              <a:rPr b="1" lang="es" sz="4400" spc="-1" strike="noStrike">
                <a:solidFill>
                  <a:schemeClr val="lt1"/>
                </a:solidFill>
                <a:latin typeface="Calibri"/>
                <a:ea typeface="Calibri"/>
              </a:rPr>
              <a:t>NXLog</a:t>
            </a:r>
            <a:endParaRPr b="0" lang="es-ES"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8" name="Google Shape;330;p50" descr=""/>
          <p:cNvPicPr/>
          <p:nvPr/>
        </p:nvPicPr>
        <p:blipFill>
          <a:blip r:embed="rId1"/>
          <a:stretch/>
        </p:blipFill>
        <p:spPr>
          <a:xfrm>
            <a:off x="2295360" y="1086120"/>
            <a:ext cx="4552560" cy="2476080"/>
          </a:xfrm>
          <a:prstGeom prst="rect">
            <a:avLst/>
          </a:prstGeom>
          <a:ln w="0">
            <a:noFill/>
          </a:ln>
        </p:spPr>
      </p:pic>
      <p:sp>
        <p:nvSpPr>
          <p:cNvPr id="159" name="Google Shape;331;p50"/>
          <p:cNvSpPr/>
          <p:nvPr/>
        </p:nvSpPr>
        <p:spPr>
          <a:xfrm>
            <a:off x="-91800" y="3129840"/>
            <a:ext cx="9504720" cy="952200"/>
          </a:xfrm>
          <a:prstGeom prst="rect">
            <a:avLst/>
          </a:prstGeom>
          <a:solidFill>
            <a:srgbClr val="b7b7b7">
              <a:alpha val="73000"/>
            </a:srgbClr>
          </a:solidFill>
          <a:ln w="0">
            <a:noFill/>
          </a:ln>
        </p:spPr>
        <p:style>
          <a:lnRef idx="0"/>
          <a:fillRef idx="0"/>
          <a:effectRef idx="0"/>
          <a:fontRef idx="minor"/>
        </p:style>
        <p:txBody>
          <a:bodyPr tIns="91440" bIns="91440" anchor="ctr">
            <a:noAutofit/>
          </a:bodyPr>
          <a:p>
            <a:pPr>
              <a:lnSpc>
                <a:spcPct val="100000"/>
              </a:lnSpc>
              <a:tabLst>
                <a:tab algn="l" pos="0"/>
              </a:tabLst>
            </a:pPr>
            <a:endParaRPr b="0" lang="es-ES" sz="1400" spc="-1" strike="noStrike">
              <a:solidFill>
                <a:srgbClr val="000000"/>
              </a:solidFill>
              <a:latin typeface="Arial"/>
            </a:endParaRPr>
          </a:p>
        </p:txBody>
      </p:sp>
      <p:sp>
        <p:nvSpPr>
          <p:cNvPr id="160" name="PlaceHolder 1"/>
          <p:cNvSpPr>
            <a:spLocks noGrp="1"/>
          </p:cNvSpPr>
          <p:nvPr>
            <p:ph type="title"/>
          </p:nvPr>
        </p:nvSpPr>
        <p:spPr>
          <a:xfrm>
            <a:off x="-1219320" y="3129840"/>
            <a:ext cx="8229240" cy="952200"/>
          </a:xfrm>
          <a:prstGeom prst="rect">
            <a:avLst/>
          </a:prstGeom>
          <a:noFill/>
          <a:ln w="0">
            <a:noFill/>
          </a:ln>
        </p:spPr>
        <p:txBody>
          <a:bodyPr anchor="ctr">
            <a:noAutofit/>
          </a:bodyPr>
          <a:p>
            <a:pPr indent="0" algn="ctr">
              <a:lnSpc>
                <a:spcPct val="100000"/>
              </a:lnSpc>
              <a:buNone/>
              <a:tabLst>
                <a:tab algn="l" pos="0"/>
              </a:tabLst>
            </a:pPr>
            <a:r>
              <a:rPr b="1" lang="es" sz="4400" spc="-1" strike="noStrike">
                <a:solidFill>
                  <a:schemeClr val="lt1"/>
                </a:solidFill>
                <a:latin typeface="Calibri"/>
                <a:ea typeface="Calibri"/>
              </a:rPr>
              <a:t>Sysmon</a:t>
            </a:r>
            <a:endParaRPr b="0" lang="es-ES"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1" name="Google Shape;178;p33" descr=""/>
          <p:cNvPicPr/>
          <p:nvPr/>
        </p:nvPicPr>
        <p:blipFill>
          <a:blip r:embed="rId1"/>
          <a:stretch/>
        </p:blipFill>
        <p:spPr>
          <a:xfrm>
            <a:off x="1119240" y="140040"/>
            <a:ext cx="6905160" cy="459072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1" name="Google Shape;338;p51" descr=""/>
          <p:cNvPicPr/>
          <p:nvPr/>
        </p:nvPicPr>
        <p:blipFill>
          <a:blip r:embed="rId1"/>
          <a:stretch/>
        </p:blipFill>
        <p:spPr>
          <a:xfrm>
            <a:off x="152280" y="868680"/>
            <a:ext cx="8838720" cy="3367440"/>
          </a:xfrm>
          <a:prstGeom prst="rect">
            <a:avLst/>
          </a:prstGeom>
          <a:ln w="0">
            <a:noFill/>
          </a:ln>
        </p:spPr>
      </p:pic>
      <p:sp>
        <p:nvSpPr>
          <p:cNvPr id="162" name="Google Shape;339;p51"/>
          <p:cNvSpPr/>
          <p:nvPr/>
        </p:nvSpPr>
        <p:spPr>
          <a:xfrm>
            <a:off x="5279400" y="4515480"/>
            <a:ext cx="3863880" cy="395640"/>
          </a:xfrm>
          <a:prstGeom prst="rect">
            <a:avLst/>
          </a:prstGeom>
          <a:noFill/>
          <a:ln w="0">
            <a:noFill/>
          </a:ln>
        </p:spPr>
        <p:style>
          <a:lnRef idx="0"/>
          <a:fillRef idx="0"/>
          <a:effectRef idx="0"/>
          <a:fontRef idx="minor"/>
        </p:style>
        <p:txBody>
          <a:bodyPr tIns="91440" bIns="91440" anchor="t">
            <a:spAutoFit/>
          </a:bodyPr>
          <a:p>
            <a:pPr>
              <a:lnSpc>
                <a:spcPct val="100000"/>
              </a:lnSpc>
              <a:tabLst>
                <a:tab algn="l" pos="0"/>
              </a:tabLst>
            </a:pPr>
            <a:r>
              <a:rPr b="0" lang="es" sz="1400" spc="-1" strike="noStrike">
                <a:solidFill>
                  <a:srgbClr val="000000"/>
                </a:solidFill>
                <a:latin typeface="Arial"/>
                <a:ea typeface="Arial"/>
              </a:rPr>
              <a:t>Ref. </a:t>
            </a:r>
            <a:r>
              <a:rPr b="0" lang="es" sz="1400" spc="-1" strike="noStrike" u="sng">
                <a:solidFill>
                  <a:schemeClr val="hlink"/>
                </a:solidFill>
                <a:uFillTx/>
                <a:latin typeface="Arial"/>
                <a:ea typeface="Arial"/>
                <a:hlinkClick r:id="rId2"/>
              </a:rPr>
              <a:t>https://github.com/tsale/EDR-Telemetry</a:t>
            </a:r>
            <a:endParaRPr b="0" lang="es-ES"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3" name="Google Shape;345;p52" descr=""/>
          <p:cNvPicPr/>
          <p:nvPr/>
        </p:nvPicPr>
        <p:blipFill>
          <a:blip r:embed="rId1"/>
          <a:stretch/>
        </p:blipFill>
        <p:spPr>
          <a:xfrm>
            <a:off x="-304920" y="0"/>
            <a:ext cx="9599760" cy="5714640"/>
          </a:xfrm>
          <a:prstGeom prst="rect">
            <a:avLst/>
          </a:prstGeom>
          <a:ln w="0">
            <a:noFill/>
          </a:ln>
        </p:spPr>
      </p:pic>
      <p:sp>
        <p:nvSpPr>
          <p:cNvPr id="164" name="Google Shape;346;p52"/>
          <p:cNvSpPr/>
          <p:nvPr/>
        </p:nvSpPr>
        <p:spPr>
          <a:xfrm>
            <a:off x="-91800" y="3129840"/>
            <a:ext cx="9504720" cy="952200"/>
          </a:xfrm>
          <a:prstGeom prst="rect">
            <a:avLst/>
          </a:prstGeom>
          <a:solidFill>
            <a:srgbClr val="b7b7b7">
              <a:alpha val="73000"/>
            </a:srgbClr>
          </a:solidFill>
          <a:ln w="0">
            <a:noFill/>
          </a:ln>
        </p:spPr>
        <p:style>
          <a:lnRef idx="0"/>
          <a:fillRef idx="0"/>
          <a:effectRef idx="0"/>
          <a:fontRef idx="minor"/>
        </p:style>
        <p:txBody>
          <a:bodyPr tIns="91440" bIns="91440" anchor="ctr">
            <a:noAutofit/>
          </a:bodyPr>
          <a:p>
            <a:pPr>
              <a:lnSpc>
                <a:spcPct val="100000"/>
              </a:lnSpc>
              <a:tabLst>
                <a:tab algn="l" pos="0"/>
              </a:tabLst>
            </a:pPr>
            <a:endParaRPr b="0" lang="es-ES" sz="1400" spc="-1" strike="noStrike">
              <a:solidFill>
                <a:srgbClr val="000000"/>
              </a:solidFill>
              <a:latin typeface="Arial"/>
            </a:endParaRPr>
          </a:p>
        </p:txBody>
      </p:sp>
      <p:sp>
        <p:nvSpPr>
          <p:cNvPr id="165" name="PlaceHolder 1"/>
          <p:cNvSpPr>
            <a:spLocks noGrp="1"/>
          </p:cNvSpPr>
          <p:nvPr>
            <p:ph type="title"/>
          </p:nvPr>
        </p:nvSpPr>
        <p:spPr>
          <a:xfrm>
            <a:off x="-1219320" y="3129840"/>
            <a:ext cx="8229240" cy="952200"/>
          </a:xfrm>
          <a:prstGeom prst="rect">
            <a:avLst/>
          </a:prstGeom>
          <a:noFill/>
          <a:ln w="0">
            <a:noFill/>
          </a:ln>
        </p:spPr>
        <p:txBody>
          <a:bodyPr anchor="ctr">
            <a:noAutofit/>
          </a:bodyPr>
          <a:p>
            <a:pPr indent="0" algn="ctr">
              <a:lnSpc>
                <a:spcPct val="100000"/>
              </a:lnSpc>
              <a:buNone/>
              <a:tabLst>
                <a:tab algn="l" pos="0"/>
              </a:tabLst>
            </a:pPr>
            <a:r>
              <a:rPr b="1" lang="es" sz="4400" spc="-1" strike="noStrike">
                <a:solidFill>
                  <a:schemeClr val="lt1"/>
                </a:solidFill>
                <a:latin typeface="Calibri"/>
                <a:ea typeface="Calibri"/>
              </a:rPr>
              <a:t>@SwiftonSecurity</a:t>
            </a:r>
            <a:endParaRPr b="0" lang="es-ES"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 name="Google Shape;353;p53"/>
          <p:cNvSpPr/>
          <p:nvPr/>
        </p:nvSpPr>
        <p:spPr>
          <a:xfrm>
            <a:off x="-91800" y="3129840"/>
            <a:ext cx="9504720" cy="952200"/>
          </a:xfrm>
          <a:prstGeom prst="rect">
            <a:avLst/>
          </a:prstGeom>
          <a:solidFill>
            <a:srgbClr val="b7b7b7">
              <a:alpha val="73000"/>
            </a:srgbClr>
          </a:solidFill>
          <a:ln w="0">
            <a:noFill/>
          </a:ln>
        </p:spPr>
        <p:style>
          <a:lnRef idx="0"/>
          <a:fillRef idx="0"/>
          <a:effectRef idx="0"/>
          <a:fontRef idx="minor"/>
        </p:style>
        <p:txBody>
          <a:bodyPr tIns="91440" bIns="91440" anchor="ctr">
            <a:noAutofit/>
          </a:bodyPr>
          <a:p>
            <a:pPr>
              <a:lnSpc>
                <a:spcPct val="100000"/>
              </a:lnSpc>
              <a:tabLst>
                <a:tab algn="l" pos="0"/>
              </a:tabLst>
            </a:pPr>
            <a:endParaRPr b="0" lang="es-ES" sz="1400" spc="-1" strike="noStrike">
              <a:solidFill>
                <a:srgbClr val="000000"/>
              </a:solidFill>
              <a:latin typeface="Arial"/>
            </a:endParaRPr>
          </a:p>
        </p:txBody>
      </p:sp>
      <p:sp>
        <p:nvSpPr>
          <p:cNvPr id="167" name="PlaceHolder 1"/>
          <p:cNvSpPr>
            <a:spLocks noGrp="1"/>
          </p:cNvSpPr>
          <p:nvPr>
            <p:ph type="title"/>
          </p:nvPr>
        </p:nvSpPr>
        <p:spPr>
          <a:xfrm>
            <a:off x="-533520" y="3129840"/>
            <a:ext cx="8229240" cy="952200"/>
          </a:xfrm>
          <a:prstGeom prst="rect">
            <a:avLst/>
          </a:prstGeom>
          <a:noFill/>
          <a:ln w="0">
            <a:noFill/>
          </a:ln>
        </p:spPr>
        <p:txBody>
          <a:bodyPr anchor="ctr">
            <a:noAutofit/>
          </a:bodyPr>
          <a:p>
            <a:pPr indent="0" algn="ctr">
              <a:lnSpc>
                <a:spcPct val="100000"/>
              </a:lnSpc>
              <a:buNone/>
              <a:tabLst>
                <a:tab algn="l" pos="0"/>
              </a:tabLst>
            </a:pPr>
            <a:r>
              <a:rPr b="1" lang="es" sz="4400" spc="-1" strike="noStrike">
                <a:solidFill>
                  <a:schemeClr val="lt1"/>
                </a:solidFill>
                <a:latin typeface="Calibri"/>
                <a:ea typeface="Calibri"/>
              </a:rPr>
              <a:t>Fase 2: Elasticsearch</a:t>
            </a:r>
            <a:endParaRPr b="0" lang="es-ES" sz="4400" spc="-1" strike="noStrike">
              <a:solidFill>
                <a:srgbClr val="000000"/>
              </a:solidFill>
              <a:latin typeface="Arial"/>
            </a:endParaRPr>
          </a:p>
        </p:txBody>
      </p:sp>
      <p:pic>
        <p:nvPicPr>
          <p:cNvPr id="168" name="Google Shape;355;p53" descr=""/>
          <p:cNvPicPr/>
          <p:nvPr/>
        </p:nvPicPr>
        <p:blipFill>
          <a:blip r:embed="rId1"/>
          <a:stretch/>
        </p:blipFill>
        <p:spPr>
          <a:xfrm>
            <a:off x="2428920" y="2034360"/>
            <a:ext cx="4285800" cy="1018800"/>
          </a:xfrm>
          <a:prstGeom prst="rect">
            <a:avLst/>
          </a:prstGeom>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 name="Google Shape;361;p54"/>
          <p:cNvSpPr/>
          <p:nvPr/>
        </p:nvSpPr>
        <p:spPr>
          <a:xfrm>
            <a:off x="-91800" y="3129840"/>
            <a:ext cx="9504720" cy="952200"/>
          </a:xfrm>
          <a:prstGeom prst="rect">
            <a:avLst/>
          </a:prstGeom>
          <a:solidFill>
            <a:srgbClr val="b7b7b7">
              <a:alpha val="73000"/>
            </a:srgbClr>
          </a:solidFill>
          <a:ln w="0">
            <a:noFill/>
          </a:ln>
        </p:spPr>
        <p:style>
          <a:lnRef idx="0"/>
          <a:fillRef idx="0"/>
          <a:effectRef idx="0"/>
          <a:fontRef idx="minor"/>
        </p:style>
        <p:txBody>
          <a:bodyPr tIns="91440" bIns="91440" anchor="ctr">
            <a:noAutofit/>
          </a:bodyPr>
          <a:p>
            <a:pPr>
              <a:lnSpc>
                <a:spcPct val="100000"/>
              </a:lnSpc>
              <a:tabLst>
                <a:tab algn="l" pos="0"/>
              </a:tabLst>
            </a:pPr>
            <a:endParaRPr b="0" lang="es-ES" sz="1400" spc="-1" strike="noStrike">
              <a:solidFill>
                <a:srgbClr val="000000"/>
              </a:solidFill>
              <a:latin typeface="Arial"/>
            </a:endParaRPr>
          </a:p>
        </p:txBody>
      </p:sp>
      <p:sp>
        <p:nvSpPr>
          <p:cNvPr id="170" name="PlaceHolder 1"/>
          <p:cNvSpPr>
            <a:spLocks noGrp="1"/>
          </p:cNvSpPr>
          <p:nvPr>
            <p:ph type="title"/>
          </p:nvPr>
        </p:nvSpPr>
        <p:spPr>
          <a:xfrm>
            <a:off x="-533520" y="3129840"/>
            <a:ext cx="8229240" cy="952200"/>
          </a:xfrm>
          <a:prstGeom prst="rect">
            <a:avLst/>
          </a:prstGeom>
          <a:noFill/>
          <a:ln w="0">
            <a:noFill/>
          </a:ln>
        </p:spPr>
        <p:txBody>
          <a:bodyPr anchor="ctr">
            <a:noAutofit/>
          </a:bodyPr>
          <a:p>
            <a:pPr indent="0" algn="ctr">
              <a:lnSpc>
                <a:spcPct val="100000"/>
              </a:lnSpc>
              <a:buNone/>
              <a:tabLst>
                <a:tab algn="l" pos="0"/>
              </a:tabLst>
            </a:pPr>
            <a:r>
              <a:rPr b="1" lang="es" sz="4400" spc="-1" strike="noStrike">
                <a:solidFill>
                  <a:schemeClr val="lt1"/>
                </a:solidFill>
                <a:latin typeface="Calibri"/>
                <a:ea typeface="Calibri"/>
              </a:rPr>
              <a:t>Filebeat + Logstash</a:t>
            </a:r>
            <a:endParaRPr b="0" lang="es-ES" sz="4400" spc="-1" strike="noStrike">
              <a:solidFill>
                <a:srgbClr val="000000"/>
              </a:solidFill>
              <a:latin typeface="Arial"/>
            </a:endParaRPr>
          </a:p>
        </p:txBody>
      </p:sp>
      <p:pic>
        <p:nvPicPr>
          <p:cNvPr id="171" name="Google Shape;363;p54" descr=""/>
          <p:cNvPicPr/>
          <p:nvPr/>
        </p:nvPicPr>
        <p:blipFill>
          <a:blip r:embed="rId1"/>
          <a:stretch/>
        </p:blipFill>
        <p:spPr>
          <a:xfrm>
            <a:off x="716760" y="1365840"/>
            <a:ext cx="3688200" cy="1299240"/>
          </a:xfrm>
          <a:prstGeom prst="rect">
            <a:avLst/>
          </a:prstGeom>
          <a:ln w="0">
            <a:noFill/>
          </a:ln>
        </p:spPr>
      </p:pic>
      <p:pic>
        <p:nvPicPr>
          <p:cNvPr id="172" name="Google Shape;364;p54" descr=""/>
          <p:cNvPicPr/>
          <p:nvPr/>
        </p:nvPicPr>
        <p:blipFill>
          <a:blip r:embed="rId2"/>
          <a:stretch/>
        </p:blipFill>
        <p:spPr>
          <a:xfrm>
            <a:off x="4433760" y="152280"/>
            <a:ext cx="4457520" cy="2824560"/>
          </a:xfrm>
          <a:prstGeom prst="rect">
            <a:avLst/>
          </a:prstGeom>
          <a:ln w="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3" name="Google Shape;370;p55" descr=""/>
          <p:cNvPicPr/>
          <p:nvPr/>
        </p:nvPicPr>
        <p:blipFill>
          <a:blip r:embed="rId1"/>
          <a:stretch/>
        </p:blipFill>
        <p:spPr>
          <a:xfrm>
            <a:off x="1785960" y="815760"/>
            <a:ext cx="5571720" cy="2361960"/>
          </a:xfrm>
          <a:prstGeom prst="rect">
            <a:avLst/>
          </a:prstGeom>
          <a:ln w="0">
            <a:noFill/>
          </a:ln>
        </p:spPr>
      </p:pic>
      <p:sp>
        <p:nvSpPr>
          <p:cNvPr id="174" name="Google Shape;371;p55"/>
          <p:cNvSpPr/>
          <p:nvPr/>
        </p:nvSpPr>
        <p:spPr>
          <a:xfrm>
            <a:off x="-91800" y="3129840"/>
            <a:ext cx="9504720" cy="952200"/>
          </a:xfrm>
          <a:prstGeom prst="rect">
            <a:avLst/>
          </a:prstGeom>
          <a:solidFill>
            <a:srgbClr val="b7b7b7">
              <a:alpha val="73000"/>
            </a:srgbClr>
          </a:solidFill>
          <a:ln w="0">
            <a:noFill/>
          </a:ln>
        </p:spPr>
        <p:style>
          <a:lnRef idx="0"/>
          <a:fillRef idx="0"/>
          <a:effectRef idx="0"/>
          <a:fontRef idx="minor"/>
        </p:style>
        <p:txBody>
          <a:bodyPr tIns="91440" bIns="91440" anchor="ctr">
            <a:noAutofit/>
          </a:bodyPr>
          <a:p>
            <a:pPr>
              <a:lnSpc>
                <a:spcPct val="100000"/>
              </a:lnSpc>
              <a:tabLst>
                <a:tab algn="l" pos="0"/>
              </a:tabLst>
            </a:pPr>
            <a:endParaRPr b="0" lang="es-ES" sz="1400" spc="-1" strike="noStrike">
              <a:solidFill>
                <a:srgbClr val="000000"/>
              </a:solidFill>
              <a:latin typeface="Arial"/>
            </a:endParaRPr>
          </a:p>
        </p:txBody>
      </p:sp>
      <p:sp>
        <p:nvSpPr>
          <p:cNvPr id="175" name="PlaceHolder 1"/>
          <p:cNvSpPr>
            <a:spLocks noGrp="1"/>
          </p:cNvSpPr>
          <p:nvPr>
            <p:ph type="title"/>
          </p:nvPr>
        </p:nvSpPr>
        <p:spPr>
          <a:xfrm>
            <a:off x="-1905120" y="3129840"/>
            <a:ext cx="8229240" cy="952200"/>
          </a:xfrm>
          <a:prstGeom prst="rect">
            <a:avLst/>
          </a:prstGeom>
          <a:noFill/>
          <a:ln w="0">
            <a:noFill/>
          </a:ln>
        </p:spPr>
        <p:txBody>
          <a:bodyPr anchor="ctr">
            <a:noAutofit/>
          </a:bodyPr>
          <a:p>
            <a:pPr indent="0" algn="ctr">
              <a:lnSpc>
                <a:spcPct val="100000"/>
              </a:lnSpc>
              <a:buNone/>
              <a:tabLst>
                <a:tab algn="l" pos="0"/>
              </a:tabLst>
            </a:pPr>
            <a:r>
              <a:rPr b="1" lang="es" sz="4400" spc="-1" strike="noStrike">
                <a:solidFill>
                  <a:schemeClr val="lt1"/>
                </a:solidFill>
                <a:latin typeface="Calibri"/>
                <a:ea typeface="Calibri"/>
              </a:rPr>
              <a:t>Elastalert2</a:t>
            </a:r>
            <a:endParaRPr b="0" lang="es-ES"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Google Shape;378;p56"/>
          <p:cNvSpPr/>
          <p:nvPr/>
        </p:nvSpPr>
        <p:spPr>
          <a:xfrm>
            <a:off x="-91800" y="3129840"/>
            <a:ext cx="9504720" cy="952200"/>
          </a:xfrm>
          <a:prstGeom prst="rect">
            <a:avLst/>
          </a:prstGeom>
          <a:solidFill>
            <a:srgbClr val="b7b7b7">
              <a:alpha val="73000"/>
            </a:srgbClr>
          </a:solidFill>
          <a:ln w="0">
            <a:noFill/>
          </a:ln>
        </p:spPr>
        <p:style>
          <a:lnRef idx="0"/>
          <a:fillRef idx="0"/>
          <a:effectRef idx="0"/>
          <a:fontRef idx="minor"/>
        </p:style>
        <p:txBody>
          <a:bodyPr tIns="91440" bIns="91440" anchor="ctr">
            <a:noAutofit/>
          </a:bodyPr>
          <a:p>
            <a:pPr>
              <a:lnSpc>
                <a:spcPct val="100000"/>
              </a:lnSpc>
              <a:tabLst>
                <a:tab algn="l" pos="0"/>
              </a:tabLst>
            </a:pPr>
            <a:endParaRPr b="0" lang="es-ES" sz="1400" spc="-1" strike="noStrike">
              <a:solidFill>
                <a:srgbClr val="000000"/>
              </a:solidFill>
              <a:latin typeface="Arial"/>
            </a:endParaRPr>
          </a:p>
        </p:txBody>
      </p:sp>
      <p:sp>
        <p:nvSpPr>
          <p:cNvPr id="177" name="PlaceHolder 1"/>
          <p:cNvSpPr>
            <a:spLocks noGrp="1"/>
          </p:cNvSpPr>
          <p:nvPr>
            <p:ph type="title"/>
          </p:nvPr>
        </p:nvSpPr>
        <p:spPr>
          <a:xfrm>
            <a:off x="-56520" y="3129840"/>
            <a:ext cx="7580160" cy="952200"/>
          </a:xfrm>
          <a:prstGeom prst="rect">
            <a:avLst/>
          </a:prstGeom>
          <a:noFill/>
          <a:ln w="0">
            <a:noFill/>
          </a:ln>
        </p:spPr>
        <p:txBody>
          <a:bodyPr anchor="ctr">
            <a:noAutofit/>
          </a:bodyPr>
          <a:p>
            <a:pPr indent="0" algn="ctr">
              <a:lnSpc>
                <a:spcPct val="100000"/>
              </a:lnSpc>
              <a:buNone/>
              <a:tabLst>
                <a:tab algn="l" pos="0"/>
              </a:tabLst>
            </a:pPr>
            <a:r>
              <a:rPr b="1" lang="es" sz="4400" spc="-1" strike="noStrike">
                <a:solidFill>
                  <a:schemeClr val="lt1"/>
                </a:solidFill>
                <a:latin typeface="Calibri"/>
                <a:ea typeface="Calibri"/>
              </a:rPr>
              <a:t>Index Lifecycle Management</a:t>
            </a:r>
            <a:endParaRPr b="0" lang="es-ES" sz="4400" spc="-1" strike="noStrike">
              <a:solidFill>
                <a:srgbClr val="000000"/>
              </a:solidFill>
              <a:latin typeface="Arial"/>
            </a:endParaRPr>
          </a:p>
        </p:txBody>
      </p:sp>
      <p:pic>
        <p:nvPicPr>
          <p:cNvPr id="178" name="Google Shape;380;p56" descr=""/>
          <p:cNvPicPr/>
          <p:nvPr/>
        </p:nvPicPr>
        <p:blipFill>
          <a:blip r:embed="rId1"/>
          <a:stretch/>
        </p:blipFill>
        <p:spPr>
          <a:xfrm>
            <a:off x="152280" y="1732680"/>
            <a:ext cx="8838720" cy="1247040"/>
          </a:xfrm>
          <a:prstGeom prst="rect">
            <a:avLst/>
          </a:prstGeom>
          <a:ln w="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9" name="Google Shape;386;p57" descr=""/>
          <p:cNvPicPr/>
          <p:nvPr/>
        </p:nvPicPr>
        <p:blipFill>
          <a:blip r:embed="rId1"/>
          <a:stretch/>
        </p:blipFill>
        <p:spPr>
          <a:xfrm>
            <a:off x="0" y="0"/>
            <a:ext cx="10204920" cy="5714640"/>
          </a:xfrm>
          <a:prstGeom prst="rect">
            <a:avLst/>
          </a:prstGeom>
          <a:ln w="0">
            <a:noFill/>
          </a:ln>
        </p:spPr>
      </p:pic>
      <p:sp>
        <p:nvSpPr>
          <p:cNvPr id="180" name="Google Shape;387;p57"/>
          <p:cNvSpPr/>
          <p:nvPr/>
        </p:nvSpPr>
        <p:spPr>
          <a:xfrm>
            <a:off x="-91800" y="3129840"/>
            <a:ext cx="9504720" cy="952200"/>
          </a:xfrm>
          <a:prstGeom prst="rect">
            <a:avLst/>
          </a:prstGeom>
          <a:solidFill>
            <a:srgbClr val="b7b7b7">
              <a:alpha val="73000"/>
            </a:srgbClr>
          </a:solidFill>
          <a:ln w="0">
            <a:noFill/>
          </a:ln>
        </p:spPr>
        <p:style>
          <a:lnRef idx="0"/>
          <a:fillRef idx="0"/>
          <a:effectRef idx="0"/>
          <a:fontRef idx="minor"/>
        </p:style>
        <p:txBody>
          <a:bodyPr tIns="91440" bIns="91440" anchor="ctr">
            <a:noAutofit/>
          </a:bodyPr>
          <a:p>
            <a:pPr>
              <a:lnSpc>
                <a:spcPct val="100000"/>
              </a:lnSpc>
              <a:tabLst>
                <a:tab algn="l" pos="0"/>
              </a:tabLst>
            </a:pPr>
            <a:endParaRPr b="0" lang="es-ES" sz="1400" spc="-1" strike="noStrike">
              <a:solidFill>
                <a:srgbClr val="000000"/>
              </a:solidFill>
              <a:latin typeface="Arial"/>
            </a:endParaRPr>
          </a:p>
        </p:txBody>
      </p:sp>
      <p:sp>
        <p:nvSpPr>
          <p:cNvPr id="181" name="PlaceHolder 1"/>
          <p:cNvSpPr>
            <a:spLocks noGrp="1"/>
          </p:cNvSpPr>
          <p:nvPr>
            <p:ph type="title"/>
          </p:nvPr>
        </p:nvSpPr>
        <p:spPr>
          <a:xfrm>
            <a:off x="-56520" y="3129840"/>
            <a:ext cx="5911560" cy="952200"/>
          </a:xfrm>
          <a:prstGeom prst="rect">
            <a:avLst/>
          </a:prstGeom>
          <a:noFill/>
          <a:ln w="0">
            <a:noFill/>
          </a:ln>
        </p:spPr>
        <p:txBody>
          <a:bodyPr anchor="ctr">
            <a:noAutofit/>
          </a:bodyPr>
          <a:p>
            <a:pPr indent="0" algn="ctr">
              <a:lnSpc>
                <a:spcPct val="100000"/>
              </a:lnSpc>
              <a:buNone/>
              <a:tabLst>
                <a:tab algn="l" pos="0"/>
              </a:tabLst>
            </a:pPr>
            <a:r>
              <a:rPr b="1" lang="es" sz="4400" spc="-1" strike="noStrike">
                <a:solidFill>
                  <a:schemeClr val="lt1"/>
                </a:solidFill>
                <a:latin typeface="Calibri"/>
                <a:ea typeface="Calibri"/>
              </a:rPr>
              <a:t>Fase 3: Casos de uso</a:t>
            </a:r>
            <a:endParaRPr b="0" lang="es-ES"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2" name="Google Shape;394;p58" descr=""/>
          <p:cNvPicPr/>
          <p:nvPr/>
        </p:nvPicPr>
        <p:blipFill>
          <a:blip r:embed="rId1"/>
          <a:stretch/>
        </p:blipFill>
        <p:spPr>
          <a:xfrm>
            <a:off x="2801520" y="909720"/>
            <a:ext cx="3263040" cy="2824560"/>
          </a:xfrm>
          <a:prstGeom prst="rect">
            <a:avLst/>
          </a:prstGeom>
          <a:ln w="0">
            <a:noFill/>
          </a:ln>
        </p:spPr>
      </p:pic>
      <p:sp>
        <p:nvSpPr>
          <p:cNvPr id="183" name="Google Shape;395;p58"/>
          <p:cNvSpPr/>
          <p:nvPr/>
        </p:nvSpPr>
        <p:spPr>
          <a:xfrm>
            <a:off x="-91800" y="3129840"/>
            <a:ext cx="9504720" cy="952200"/>
          </a:xfrm>
          <a:prstGeom prst="rect">
            <a:avLst/>
          </a:prstGeom>
          <a:solidFill>
            <a:srgbClr val="b7b7b7">
              <a:alpha val="73000"/>
            </a:srgbClr>
          </a:solidFill>
          <a:ln w="0">
            <a:noFill/>
          </a:ln>
        </p:spPr>
        <p:style>
          <a:lnRef idx="0"/>
          <a:fillRef idx="0"/>
          <a:effectRef idx="0"/>
          <a:fontRef idx="minor"/>
        </p:style>
        <p:txBody>
          <a:bodyPr tIns="91440" bIns="91440" anchor="ctr">
            <a:noAutofit/>
          </a:bodyPr>
          <a:p>
            <a:pPr>
              <a:lnSpc>
                <a:spcPct val="100000"/>
              </a:lnSpc>
              <a:tabLst>
                <a:tab algn="l" pos="0"/>
              </a:tabLst>
            </a:pPr>
            <a:endParaRPr b="0" lang="es-ES" sz="1400" spc="-1" strike="noStrike">
              <a:solidFill>
                <a:srgbClr val="000000"/>
              </a:solidFill>
              <a:latin typeface="Arial"/>
            </a:endParaRPr>
          </a:p>
        </p:txBody>
      </p:sp>
      <p:sp>
        <p:nvSpPr>
          <p:cNvPr id="184" name="PlaceHolder 1"/>
          <p:cNvSpPr>
            <a:spLocks noGrp="1"/>
          </p:cNvSpPr>
          <p:nvPr>
            <p:ph type="title"/>
          </p:nvPr>
        </p:nvSpPr>
        <p:spPr>
          <a:xfrm>
            <a:off x="-56520" y="3129840"/>
            <a:ext cx="8978760" cy="952200"/>
          </a:xfrm>
          <a:prstGeom prst="rect">
            <a:avLst/>
          </a:prstGeom>
          <a:noFill/>
          <a:ln w="0">
            <a:noFill/>
          </a:ln>
        </p:spPr>
        <p:txBody>
          <a:bodyPr anchor="ctr">
            <a:noAutofit/>
          </a:bodyPr>
          <a:p>
            <a:pPr indent="0" algn="ctr">
              <a:lnSpc>
                <a:spcPct val="100000"/>
              </a:lnSpc>
              <a:buNone/>
              <a:tabLst>
                <a:tab algn="l" pos="0"/>
              </a:tabLst>
            </a:pPr>
            <a:r>
              <a:rPr b="1" lang="es" sz="4400" spc="-1" strike="noStrike">
                <a:solidFill>
                  <a:schemeClr val="lt1"/>
                </a:solidFill>
                <a:latin typeface="Calibri"/>
                <a:ea typeface="Calibri"/>
              </a:rPr>
              <a:t>Agregación de logs: Único servicio</a:t>
            </a:r>
            <a:endParaRPr b="0" lang="es-ES"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5" name="Google Shape;402;p59" descr=""/>
          <p:cNvPicPr/>
          <p:nvPr/>
        </p:nvPicPr>
        <p:blipFill>
          <a:blip r:embed="rId1"/>
          <a:stretch/>
        </p:blipFill>
        <p:spPr>
          <a:xfrm>
            <a:off x="0" y="0"/>
            <a:ext cx="9143640" cy="6103080"/>
          </a:xfrm>
          <a:prstGeom prst="rect">
            <a:avLst/>
          </a:prstGeom>
          <a:ln w="0">
            <a:noFill/>
          </a:ln>
        </p:spPr>
      </p:pic>
      <p:sp>
        <p:nvSpPr>
          <p:cNvPr id="186" name="Google Shape;403;p59"/>
          <p:cNvSpPr/>
          <p:nvPr/>
        </p:nvSpPr>
        <p:spPr>
          <a:xfrm>
            <a:off x="-91800" y="3129840"/>
            <a:ext cx="9504720" cy="952200"/>
          </a:xfrm>
          <a:prstGeom prst="rect">
            <a:avLst/>
          </a:prstGeom>
          <a:solidFill>
            <a:srgbClr val="b7b7b7">
              <a:alpha val="73000"/>
            </a:srgbClr>
          </a:solidFill>
          <a:ln w="0">
            <a:noFill/>
          </a:ln>
        </p:spPr>
        <p:style>
          <a:lnRef idx="0"/>
          <a:fillRef idx="0"/>
          <a:effectRef idx="0"/>
          <a:fontRef idx="minor"/>
        </p:style>
        <p:txBody>
          <a:bodyPr tIns="91440" bIns="91440" anchor="ctr">
            <a:noAutofit/>
          </a:bodyPr>
          <a:p>
            <a:pPr>
              <a:lnSpc>
                <a:spcPct val="100000"/>
              </a:lnSpc>
              <a:tabLst>
                <a:tab algn="l" pos="0"/>
              </a:tabLst>
            </a:pPr>
            <a:endParaRPr b="0" lang="es-ES" sz="1400" spc="-1" strike="noStrike">
              <a:solidFill>
                <a:srgbClr val="000000"/>
              </a:solidFill>
              <a:latin typeface="Arial"/>
            </a:endParaRPr>
          </a:p>
        </p:txBody>
      </p:sp>
      <p:sp>
        <p:nvSpPr>
          <p:cNvPr id="187" name="PlaceHolder 1"/>
          <p:cNvSpPr>
            <a:spLocks noGrp="1"/>
          </p:cNvSpPr>
          <p:nvPr>
            <p:ph type="title"/>
          </p:nvPr>
        </p:nvSpPr>
        <p:spPr>
          <a:xfrm>
            <a:off x="248400" y="3129840"/>
            <a:ext cx="8579520" cy="952200"/>
          </a:xfrm>
          <a:prstGeom prst="rect">
            <a:avLst/>
          </a:prstGeom>
          <a:noFill/>
          <a:ln w="0">
            <a:noFill/>
          </a:ln>
        </p:spPr>
        <p:txBody>
          <a:bodyPr anchor="ctr">
            <a:noAutofit/>
          </a:bodyPr>
          <a:p>
            <a:pPr indent="0">
              <a:lnSpc>
                <a:spcPct val="100000"/>
              </a:lnSpc>
              <a:buNone/>
              <a:tabLst>
                <a:tab algn="l" pos="0"/>
              </a:tabLst>
            </a:pPr>
            <a:r>
              <a:rPr b="1" lang="es" sz="4400" spc="-1" strike="noStrike">
                <a:solidFill>
                  <a:schemeClr val="lt1"/>
                </a:solidFill>
                <a:latin typeface="Calibri"/>
                <a:ea typeface="Calibri"/>
              </a:rPr>
              <a:t>LOGS y TLS </a:t>
            </a:r>
            <a:endParaRPr b="0" lang="es-ES"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Google Shape;410;p60"/>
          <p:cNvSpPr/>
          <p:nvPr/>
        </p:nvSpPr>
        <p:spPr>
          <a:xfrm>
            <a:off x="-91800" y="3129840"/>
            <a:ext cx="9504720" cy="952200"/>
          </a:xfrm>
          <a:prstGeom prst="rect">
            <a:avLst/>
          </a:prstGeom>
          <a:solidFill>
            <a:srgbClr val="b7b7b7">
              <a:alpha val="73000"/>
            </a:srgbClr>
          </a:solidFill>
          <a:ln w="0">
            <a:noFill/>
          </a:ln>
        </p:spPr>
        <p:style>
          <a:lnRef idx="0"/>
          <a:fillRef idx="0"/>
          <a:effectRef idx="0"/>
          <a:fontRef idx="minor"/>
        </p:style>
        <p:txBody>
          <a:bodyPr tIns="91440" bIns="91440" anchor="ctr">
            <a:noAutofit/>
          </a:bodyPr>
          <a:p>
            <a:pPr>
              <a:lnSpc>
                <a:spcPct val="100000"/>
              </a:lnSpc>
              <a:tabLst>
                <a:tab algn="l" pos="0"/>
              </a:tabLst>
            </a:pPr>
            <a:endParaRPr b="0" lang="es-ES" sz="1400" spc="-1" strike="noStrike">
              <a:solidFill>
                <a:srgbClr val="000000"/>
              </a:solidFill>
              <a:latin typeface="Arial"/>
            </a:endParaRPr>
          </a:p>
        </p:txBody>
      </p:sp>
      <p:sp>
        <p:nvSpPr>
          <p:cNvPr id="189" name="PlaceHolder 1"/>
          <p:cNvSpPr>
            <a:spLocks noGrp="1"/>
          </p:cNvSpPr>
          <p:nvPr>
            <p:ph type="title"/>
          </p:nvPr>
        </p:nvSpPr>
        <p:spPr>
          <a:xfrm>
            <a:off x="492840" y="3129840"/>
            <a:ext cx="5362200" cy="952200"/>
          </a:xfrm>
          <a:prstGeom prst="rect">
            <a:avLst/>
          </a:prstGeom>
          <a:noFill/>
          <a:ln w="0">
            <a:noFill/>
          </a:ln>
        </p:spPr>
        <p:txBody>
          <a:bodyPr anchor="ctr">
            <a:noAutofit/>
          </a:bodyPr>
          <a:p>
            <a:pPr indent="0">
              <a:lnSpc>
                <a:spcPct val="100000"/>
              </a:lnSpc>
              <a:buNone/>
              <a:tabLst>
                <a:tab algn="l" pos="0"/>
              </a:tabLst>
            </a:pPr>
            <a:r>
              <a:rPr b="1" lang="es" sz="4400" spc="-1" strike="noStrike">
                <a:solidFill>
                  <a:schemeClr val="lt1"/>
                </a:solidFill>
                <a:latin typeface="Calibri"/>
                <a:ea typeface="Calibri"/>
              </a:rPr>
              <a:t>Casos LUCIA</a:t>
            </a:r>
            <a:endParaRPr b="0" lang="es-ES" sz="4400" spc="-1" strike="noStrike">
              <a:solidFill>
                <a:srgbClr val="000000"/>
              </a:solidFill>
              <a:latin typeface="Arial"/>
            </a:endParaRPr>
          </a:p>
        </p:txBody>
      </p:sp>
      <p:pic>
        <p:nvPicPr>
          <p:cNvPr id="190" name="Google Shape;412;p60" descr=""/>
          <p:cNvPicPr/>
          <p:nvPr/>
        </p:nvPicPr>
        <p:blipFill>
          <a:blip r:embed="rId1"/>
          <a:stretch/>
        </p:blipFill>
        <p:spPr>
          <a:xfrm>
            <a:off x="3381480" y="1829160"/>
            <a:ext cx="2381040" cy="146664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2" name="Google Shape;184;p34" descr=""/>
          <p:cNvPicPr/>
          <p:nvPr/>
        </p:nvPicPr>
        <p:blipFill>
          <a:blip r:embed="rId1"/>
          <a:stretch/>
        </p:blipFill>
        <p:spPr>
          <a:xfrm>
            <a:off x="0" y="0"/>
            <a:ext cx="9143640" cy="6095520"/>
          </a:xfrm>
          <a:prstGeom prst="rect">
            <a:avLst/>
          </a:prstGeom>
          <a:ln w="0">
            <a:no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Google Shape;418;p61"/>
          <p:cNvSpPr/>
          <p:nvPr/>
        </p:nvSpPr>
        <p:spPr>
          <a:xfrm>
            <a:off x="-91800" y="3129840"/>
            <a:ext cx="9504720" cy="952200"/>
          </a:xfrm>
          <a:prstGeom prst="rect">
            <a:avLst/>
          </a:prstGeom>
          <a:solidFill>
            <a:srgbClr val="b7b7b7">
              <a:alpha val="73000"/>
            </a:srgbClr>
          </a:solidFill>
          <a:ln w="0">
            <a:noFill/>
          </a:ln>
        </p:spPr>
        <p:style>
          <a:lnRef idx="0"/>
          <a:fillRef idx="0"/>
          <a:effectRef idx="0"/>
          <a:fontRef idx="minor"/>
        </p:style>
        <p:txBody>
          <a:bodyPr tIns="91440" bIns="91440" anchor="ctr">
            <a:noAutofit/>
          </a:bodyPr>
          <a:p>
            <a:pPr>
              <a:lnSpc>
                <a:spcPct val="100000"/>
              </a:lnSpc>
              <a:tabLst>
                <a:tab algn="l" pos="0"/>
              </a:tabLst>
            </a:pPr>
            <a:endParaRPr b="0" lang="es-ES" sz="1400" spc="-1" strike="noStrike">
              <a:solidFill>
                <a:srgbClr val="000000"/>
              </a:solidFill>
              <a:latin typeface="Arial"/>
            </a:endParaRPr>
          </a:p>
        </p:txBody>
      </p:sp>
      <p:sp>
        <p:nvSpPr>
          <p:cNvPr id="192" name="PlaceHolder 1"/>
          <p:cNvSpPr>
            <a:spLocks noGrp="1"/>
          </p:cNvSpPr>
          <p:nvPr>
            <p:ph type="title"/>
          </p:nvPr>
        </p:nvSpPr>
        <p:spPr>
          <a:xfrm>
            <a:off x="1696320" y="3129840"/>
            <a:ext cx="5911560" cy="952200"/>
          </a:xfrm>
          <a:prstGeom prst="rect">
            <a:avLst/>
          </a:prstGeom>
          <a:noFill/>
          <a:ln w="0">
            <a:noFill/>
          </a:ln>
        </p:spPr>
        <p:txBody>
          <a:bodyPr anchor="ctr">
            <a:noAutofit/>
          </a:bodyPr>
          <a:p>
            <a:pPr indent="0" algn="ctr">
              <a:lnSpc>
                <a:spcPct val="100000"/>
              </a:lnSpc>
              <a:buNone/>
              <a:tabLst>
                <a:tab algn="l" pos="0"/>
              </a:tabLst>
            </a:pPr>
            <a:r>
              <a:rPr b="1" lang="es" sz="4400" spc="-1" strike="noStrike">
                <a:solidFill>
                  <a:schemeClr val="lt1"/>
                </a:solidFill>
                <a:latin typeface="Calibri"/>
                <a:ea typeface="Calibri"/>
              </a:rPr>
              <a:t>DEMO Time</a:t>
            </a:r>
            <a:endParaRPr b="0" lang="es-ES"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193" name="Google Shape;425;p62" descr=""/>
          <p:cNvPicPr/>
          <p:nvPr/>
        </p:nvPicPr>
        <p:blipFill>
          <a:blip r:embed="rId1"/>
          <a:stretch/>
        </p:blipFill>
        <p:spPr>
          <a:xfrm>
            <a:off x="3143160" y="1144800"/>
            <a:ext cx="2857320" cy="2533320"/>
          </a:xfrm>
          <a:prstGeom prst="rect">
            <a:avLst/>
          </a:prstGeom>
          <a:ln w="0">
            <a:noFill/>
          </a:ln>
        </p:spPr>
      </p:pic>
      <p:sp>
        <p:nvSpPr>
          <p:cNvPr id="194" name="Google Shape;426;p62"/>
          <p:cNvSpPr/>
          <p:nvPr/>
        </p:nvSpPr>
        <p:spPr>
          <a:xfrm>
            <a:off x="-91800" y="3129840"/>
            <a:ext cx="9504720" cy="952200"/>
          </a:xfrm>
          <a:prstGeom prst="rect">
            <a:avLst/>
          </a:prstGeom>
          <a:solidFill>
            <a:srgbClr val="b7b7b7">
              <a:alpha val="73000"/>
            </a:srgbClr>
          </a:solidFill>
          <a:ln w="0">
            <a:noFill/>
          </a:ln>
        </p:spPr>
        <p:style>
          <a:lnRef idx="0"/>
          <a:fillRef idx="0"/>
          <a:effectRef idx="0"/>
          <a:fontRef idx="minor"/>
        </p:style>
        <p:txBody>
          <a:bodyPr tIns="91440" bIns="91440" anchor="ctr">
            <a:noAutofit/>
          </a:bodyPr>
          <a:p>
            <a:pPr>
              <a:lnSpc>
                <a:spcPct val="100000"/>
              </a:lnSpc>
              <a:tabLst>
                <a:tab algn="l" pos="0"/>
              </a:tabLst>
            </a:pPr>
            <a:endParaRPr b="0" lang="es-ES" sz="1400" spc="-1" strike="noStrike">
              <a:solidFill>
                <a:srgbClr val="000000"/>
              </a:solidFill>
              <a:latin typeface="Arial"/>
            </a:endParaRPr>
          </a:p>
        </p:txBody>
      </p:sp>
      <p:sp>
        <p:nvSpPr>
          <p:cNvPr id="195" name="PlaceHolder 1"/>
          <p:cNvSpPr>
            <a:spLocks noGrp="1"/>
          </p:cNvSpPr>
          <p:nvPr>
            <p:ph type="title"/>
          </p:nvPr>
        </p:nvSpPr>
        <p:spPr>
          <a:xfrm>
            <a:off x="492840" y="3129840"/>
            <a:ext cx="5362200" cy="952200"/>
          </a:xfrm>
          <a:prstGeom prst="rect">
            <a:avLst/>
          </a:prstGeom>
          <a:noFill/>
          <a:ln w="0">
            <a:noFill/>
          </a:ln>
        </p:spPr>
        <p:txBody>
          <a:bodyPr anchor="ctr">
            <a:noAutofit/>
          </a:bodyPr>
          <a:p>
            <a:pPr indent="0">
              <a:lnSpc>
                <a:spcPct val="100000"/>
              </a:lnSpc>
              <a:buNone/>
              <a:tabLst>
                <a:tab algn="l" pos="0"/>
              </a:tabLst>
            </a:pPr>
            <a:r>
              <a:rPr b="1" lang="es" sz="4400" spc="-1" strike="noStrike">
                <a:solidFill>
                  <a:schemeClr val="lt1"/>
                </a:solidFill>
                <a:latin typeface="Calibri"/>
                <a:ea typeface="Calibri"/>
              </a:rPr>
              <a:t>To do…</a:t>
            </a:r>
            <a:endParaRPr b="0" lang="es-ES"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196" name="Google Shape;433;p63" descr=""/>
          <p:cNvPicPr/>
          <p:nvPr/>
        </p:nvPicPr>
        <p:blipFill>
          <a:blip r:embed="rId1"/>
          <a:stretch/>
        </p:blipFill>
        <p:spPr>
          <a:xfrm>
            <a:off x="3013920" y="791280"/>
            <a:ext cx="2771640" cy="2824560"/>
          </a:xfrm>
          <a:prstGeom prst="rect">
            <a:avLst/>
          </a:prstGeom>
          <a:ln w="0">
            <a:noFill/>
          </a:ln>
        </p:spPr>
      </p:pic>
      <p:sp>
        <p:nvSpPr>
          <p:cNvPr id="197" name="Google Shape;434;p63"/>
          <p:cNvSpPr/>
          <p:nvPr/>
        </p:nvSpPr>
        <p:spPr>
          <a:xfrm>
            <a:off x="-91800" y="3129840"/>
            <a:ext cx="9504720" cy="952200"/>
          </a:xfrm>
          <a:prstGeom prst="rect">
            <a:avLst/>
          </a:prstGeom>
          <a:solidFill>
            <a:srgbClr val="b7b7b7">
              <a:alpha val="73000"/>
            </a:srgbClr>
          </a:solidFill>
          <a:ln w="0">
            <a:noFill/>
          </a:ln>
        </p:spPr>
        <p:style>
          <a:lnRef idx="0"/>
          <a:fillRef idx="0"/>
          <a:effectRef idx="0"/>
          <a:fontRef idx="minor"/>
        </p:style>
        <p:txBody>
          <a:bodyPr tIns="91440" bIns="91440" anchor="ctr">
            <a:noAutofit/>
          </a:bodyPr>
          <a:p>
            <a:pPr>
              <a:lnSpc>
                <a:spcPct val="100000"/>
              </a:lnSpc>
              <a:tabLst>
                <a:tab algn="l" pos="0"/>
              </a:tabLst>
            </a:pPr>
            <a:endParaRPr b="0" lang="es-ES" sz="1400" spc="-1" strike="noStrike">
              <a:solidFill>
                <a:srgbClr val="000000"/>
              </a:solidFill>
              <a:latin typeface="Arial"/>
            </a:endParaRPr>
          </a:p>
        </p:txBody>
      </p:sp>
      <p:sp>
        <p:nvSpPr>
          <p:cNvPr id="198" name="PlaceHolder 1"/>
          <p:cNvSpPr>
            <a:spLocks noGrp="1"/>
          </p:cNvSpPr>
          <p:nvPr>
            <p:ph type="title"/>
          </p:nvPr>
        </p:nvSpPr>
        <p:spPr>
          <a:xfrm>
            <a:off x="492840" y="3129840"/>
            <a:ext cx="7813440" cy="952200"/>
          </a:xfrm>
          <a:prstGeom prst="rect">
            <a:avLst/>
          </a:prstGeom>
          <a:noFill/>
          <a:ln w="0">
            <a:noFill/>
          </a:ln>
        </p:spPr>
        <p:txBody>
          <a:bodyPr anchor="ctr">
            <a:noAutofit/>
          </a:bodyPr>
          <a:p>
            <a:pPr indent="0">
              <a:lnSpc>
                <a:spcPct val="100000"/>
              </a:lnSpc>
              <a:buNone/>
              <a:tabLst>
                <a:tab algn="l" pos="0"/>
              </a:tabLst>
            </a:pPr>
            <a:r>
              <a:rPr b="1" lang="es" sz="4400" spc="-1" strike="noStrike">
                <a:solidFill>
                  <a:schemeClr val="lt1"/>
                </a:solidFill>
                <a:latin typeface="Calibri"/>
                <a:ea typeface="Calibri"/>
              </a:rPr>
              <a:t>Automatización en la respuesta</a:t>
            </a:r>
            <a:endParaRPr b="0" lang="es-ES"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199" name="Google Shape;441;p64" descr=""/>
          <p:cNvPicPr/>
          <p:nvPr/>
        </p:nvPicPr>
        <p:blipFill>
          <a:blip r:embed="rId1"/>
          <a:stretch/>
        </p:blipFill>
        <p:spPr>
          <a:xfrm>
            <a:off x="688680" y="870480"/>
            <a:ext cx="7943400" cy="2323800"/>
          </a:xfrm>
          <a:prstGeom prst="rect">
            <a:avLst/>
          </a:prstGeom>
          <a:ln w="0">
            <a:noFill/>
          </a:ln>
        </p:spPr>
      </p:pic>
      <p:sp>
        <p:nvSpPr>
          <p:cNvPr id="200" name="Google Shape;442;p64"/>
          <p:cNvSpPr/>
          <p:nvPr/>
        </p:nvSpPr>
        <p:spPr>
          <a:xfrm>
            <a:off x="-91800" y="3129840"/>
            <a:ext cx="9504720" cy="952200"/>
          </a:xfrm>
          <a:prstGeom prst="rect">
            <a:avLst/>
          </a:prstGeom>
          <a:solidFill>
            <a:srgbClr val="b7b7b7">
              <a:alpha val="73000"/>
            </a:srgbClr>
          </a:solidFill>
          <a:ln w="0">
            <a:noFill/>
          </a:ln>
        </p:spPr>
        <p:style>
          <a:lnRef idx="0"/>
          <a:fillRef idx="0"/>
          <a:effectRef idx="0"/>
          <a:fontRef idx="minor"/>
        </p:style>
        <p:txBody>
          <a:bodyPr tIns="91440" bIns="91440" anchor="ctr">
            <a:noAutofit/>
          </a:bodyPr>
          <a:p>
            <a:pPr>
              <a:lnSpc>
                <a:spcPct val="100000"/>
              </a:lnSpc>
              <a:tabLst>
                <a:tab algn="l" pos="0"/>
              </a:tabLst>
            </a:pPr>
            <a:endParaRPr b="0" lang="es-ES" sz="1400" spc="-1" strike="noStrike">
              <a:solidFill>
                <a:srgbClr val="000000"/>
              </a:solidFill>
              <a:latin typeface="Arial"/>
            </a:endParaRPr>
          </a:p>
        </p:txBody>
      </p:sp>
      <p:sp>
        <p:nvSpPr>
          <p:cNvPr id="201" name="PlaceHolder 1"/>
          <p:cNvSpPr>
            <a:spLocks noGrp="1"/>
          </p:cNvSpPr>
          <p:nvPr>
            <p:ph type="title"/>
          </p:nvPr>
        </p:nvSpPr>
        <p:spPr>
          <a:xfrm>
            <a:off x="492840" y="3129840"/>
            <a:ext cx="7813440" cy="952200"/>
          </a:xfrm>
          <a:prstGeom prst="rect">
            <a:avLst/>
          </a:prstGeom>
          <a:noFill/>
          <a:ln w="0">
            <a:noFill/>
          </a:ln>
        </p:spPr>
        <p:txBody>
          <a:bodyPr anchor="ctr">
            <a:noAutofit/>
          </a:bodyPr>
          <a:p>
            <a:pPr indent="0">
              <a:lnSpc>
                <a:spcPct val="100000"/>
              </a:lnSpc>
              <a:buNone/>
              <a:tabLst>
                <a:tab algn="l" pos="0"/>
              </a:tabLst>
            </a:pPr>
            <a:r>
              <a:rPr b="1" lang="es" sz="4400" spc="-1" strike="noStrike">
                <a:solidFill>
                  <a:schemeClr val="lt1"/>
                </a:solidFill>
                <a:latin typeface="Calibri"/>
                <a:ea typeface="Calibri"/>
              </a:rPr>
              <a:t>Sigma Rules</a:t>
            </a:r>
            <a:endParaRPr b="0" lang="es-ES"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202" name="Google Shape;449;p65" descr=""/>
          <p:cNvPicPr/>
          <p:nvPr/>
        </p:nvPicPr>
        <p:blipFill>
          <a:blip r:embed="rId1"/>
          <a:stretch/>
        </p:blipFill>
        <p:spPr>
          <a:xfrm>
            <a:off x="1232640" y="1710000"/>
            <a:ext cx="6333840" cy="1685520"/>
          </a:xfrm>
          <a:prstGeom prst="rect">
            <a:avLst/>
          </a:prstGeom>
          <a:ln w="0">
            <a:noFill/>
          </a:ln>
        </p:spPr>
      </p:pic>
      <p:sp>
        <p:nvSpPr>
          <p:cNvPr id="203" name="Google Shape;450;p65"/>
          <p:cNvSpPr/>
          <p:nvPr/>
        </p:nvSpPr>
        <p:spPr>
          <a:xfrm>
            <a:off x="-91800" y="3129840"/>
            <a:ext cx="9504720" cy="952200"/>
          </a:xfrm>
          <a:prstGeom prst="rect">
            <a:avLst/>
          </a:prstGeom>
          <a:solidFill>
            <a:srgbClr val="b7b7b7">
              <a:alpha val="73000"/>
            </a:srgbClr>
          </a:solidFill>
          <a:ln w="0">
            <a:noFill/>
          </a:ln>
        </p:spPr>
        <p:style>
          <a:lnRef idx="0"/>
          <a:fillRef idx="0"/>
          <a:effectRef idx="0"/>
          <a:fontRef idx="minor"/>
        </p:style>
        <p:txBody>
          <a:bodyPr tIns="91440" bIns="91440" anchor="ctr">
            <a:noAutofit/>
          </a:bodyPr>
          <a:p>
            <a:pPr>
              <a:lnSpc>
                <a:spcPct val="100000"/>
              </a:lnSpc>
              <a:tabLst>
                <a:tab algn="l" pos="0"/>
              </a:tabLst>
            </a:pPr>
            <a:endParaRPr b="0" lang="es-ES" sz="1400" spc="-1" strike="noStrike">
              <a:solidFill>
                <a:srgbClr val="000000"/>
              </a:solidFill>
              <a:latin typeface="Arial"/>
            </a:endParaRPr>
          </a:p>
        </p:txBody>
      </p:sp>
      <p:sp>
        <p:nvSpPr>
          <p:cNvPr id="204" name="PlaceHolder 1"/>
          <p:cNvSpPr>
            <a:spLocks noGrp="1"/>
          </p:cNvSpPr>
          <p:nvPr>
            <p:ph type="title"/>
          </p:nvPr>
        </p:nvSpPr>
        <p:spPr>
          <a:xfrm>
            <a:off x="492840" y="3129840"/>
            <a:ext cx="7813440" cy="952200"/>
          </a:xfrm>
          <a:prstGeom prst="rect">
            <a:avLst/>
          </a:prstGeom>
          <a:noFill/>
          <a:ln w="0">
            <a:noFill/>
          </a:ln>
        </p:spPr>
        <p:txBody>
          <a:bodyPr anchor="ctr">
            <a:noAutofit/>
          </a:bodyPr>
          <a:p>
            <a:pPr indent="0">
              <a:lnSpc>
                <a:spcPct val="100000"/>
              </a:lnSpc>
              <a:buNone/>
              <a:tabLst>
                <a:tab algn="l" pos="0"/>
              </a:tabLst>
            </a:pPr>
            <a:r>
              <a:rPr b="1" lang="es" sz="4400" spc="-1" strike="noStrike">
                <a:solidFill>
                  <a:schemeClr val="lt1"/>
                </a:solidFill>
                <a:latin typeface="Calibri"/>
                <a:ea typeface="Calibri"/>
              </a:rPr>
              <a:t>Detección por volumetría</a:t>
            </a:r>
            <a:endParaRPr b="0" lang="es-ES"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3" name="Google Shape;190;p35" descr=""/>
          <p:cNvPicPr/>
          <p:nvPr/>
        </p:nvPicPr>
        <p:blipFill>
          <a:blip r:embed="rId1"/>
          <a:stretch/>
        </p:blipFill>
        <p:spPr>
          <a:xfrm>
            <a:off x="0" y="-685800"/>
            <a:ext cx="9143640" cy="685764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 name="Google Shape;196;p36"/>
          <p:cNvSpPr/>
          <p:nvPr/>
        </p:nvSpPr>
        <p:spPr>
          <a:xfrm>
            <a:off x="-91800" y="3129840"/>
            <a:ext cx="9504720" cy="952200"/>
          </a:xfrm>
          <a:prstGeom prst="rect">
            <a:avLst/>
          </a:prstGeom>
          <a:solidFill>
            <a:srgbClr val="b7b7b7">
              <a:alpha val="73000"/>
            </a:srgbClr>
          </a:solidFill>
          <a:ln w="0">
            <a:noFill/>
          </a:ln>
        </p:spPr>
        <p:style>
          <a:lnRef idx="0"/>
          <a:fillRef idx="0"/>
          <a:effectRef idx="0"/>
          <a:fontRef idx="minor"/>
        </p:style>
        <p:txBody>
          <a:bodyPr tIns="91440" bIns="91440" anchor="ctr">
            <a:noAutofit/>
          </a:bodyPr>
          <a:p>
            <a:pPr>
              <a:lnSpc>
                <a:spcPct val="100000"/>
              </a:lnSpc>
              <a:tabLst>
                <a:tab algn="l" pos="0"/>
              </a:tabLst>
            </a:pPr>
            <a:endParaRPr b="0" lang="es-ES" sz="1400" spc="-1" strike="noStrike">
              <a:solidFill>
                <a:srgbClr val="000000"/>
              </a:solidFill>
              <a:latin typeface="Arial"/>
            </a:endParaRPr>
          </a:p>
        </p:txBody>
      </p:sp>
      <p:sp>
        <p:nvSpPr>
          <p:cNvPr id="95" name="PlaceHolder 1"/>
          <p:cNvSpPr>
            <a:spLocks noGrp="1"/>
          </p:cNvSpPr>
          <p:nvPr>
            <p:ph type="title"/>
          </p:nvPr>
        </p:nvSpPr>
        <p:spPr>
          <a:xfrm>
            <a:off x="-1143000" y="3129840"/>
            <a:ext cx="8229240" cy="952200"/>
          </a:xfrm>
          <a:prstGeom prst="rect">
            <a:avLst/>
          </a:prstGeom>
          <a:noFill/>
          <a:ln w="0">
            <a:noFill/>
          </a:ln>
        </p:spPr>
        <p:txBody>
          <a:bodyPr anchor="ctr">
            <a:noAutofit/>
          </a:bodyPr>
          <a:p>
            <a:pPr indent="0" algn="ctr">
              <a:lnSpc>
                <a:spcPct val="100000"/>
              </a:lnSpc>
              <a:buNone/>
              <a:tabLst>
                <a:tab algn="l" pos="0"/>
              </a:tabLst>
            </a:pPr>
            <a:r>
              <a:rPr b="1" lang="es" sz="4400" spc="-1" strike="noStrike">
                <a:solidFill>
                  <a:schemeClr val="lt1"/>
                </a:solidFill>
                <a:latin typeface="Calibri"/>
                <a:ea typeface="Calibri"/>
              </a:rPr>
              <a:t>Objetivos del proyecto</a:t>
            </a:r>
            <a:endParaRPr b="0" lang="es-ES" sz="4400" spc="-1" strike="noStrike">
              <a:solidFill>
                <a:srgbClr val="000000"/>
              </a:solidFill>
              <a:latin typeface="Arial"/>
            </a:endParaRPr>
          </a:p>
        </p:txBody>
      </p:sp>
      <p:pic>
        <p:nvPicPr>
          <p:cNvPr id="96" name="Google Shape;198;p36" descr=""/>
          <p:cNvPicPr/>
          <p:nvPr/>
        </p:nvPicPr>
        <p:blipFill>
          <a:blip r:embed="rId1"/>
          <a:stretch/>
        </p:blipFill>
        <p:spPr>
          <a:xfrm>
            <a:off x="5985720" y="2004840"/>
            <a:ext cx="2824560" cy="282456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7" name="Google Shape;204;p37" descr=""/>
          <p:cNvPicPr/>
          <p:nvPr/>
        </p:nvPicPr>
        <p:blipFill>
          <a:blip r:embed="rId1"/>
          <a:stretch/>
        </p:blipFill>
        <p:spPr>
          <a:xfrm>
            <a:off x="-83520" y="-2002320"/>
            <a:ext cx="9303120" cy="7741800"/>
          </a:xfrm>
          <a:prstGeom prst="rect">
            <a:avLst/>
          </a:prstGeom>
          <a:ln w="0">
            <a:noFill/>
          </a:ln>
        </p:spPr>
      </p:pic>
      <p:sp>
        <p:nvSpPr>
          <p:cNvPr id="98" name="Google Shape;205;p37"/>
          <p:cNvSpPr/>
          <p:nvPr/>
        </p:nvSpPr>
        <p:spPr>
          <a:xfrm>
            <a:off x="-91800" y="4577400"/>
            <a:ext cx="9504720" cy="952200"/>
          </a:xfrm>
          <a:prstGeom prst="rect">
            <a:avLst/>
          </a:prstGeom>
          <a:solidFill>
            <a:srgbClr val="b7b7b7">
              <a:alpha val="73000"/>
            </a:srgbClr>
          </a:solidFill>
          <a:ln w="0">
            <a:noFill/>
          </a:ln>
        </p:spPr>
        <p:style>
          <a:lnRef idx="0"/>
          <a:fillRef idx="0"/>
          <a:effectRef idx="0"/>
          <a:fontRef idx="minor"/>
        </p:style>
        <p:txBody>
          <a:bodyPr tIns="91440" bIns="91440" anchor="ctr">
            <a:noAutofit/>
          </a:bodyPr>
          <a:p>
            <a:pPr>
              <a:lnSpc>
                <a:spcPct val="100000"/>
              </a:lnSpc>
              <a:tabLst>
                <a:tab algn="l" pos="0"/>
              </a:tabLst>
            </a:pPr>
            <a:endParaRPr b="0" lang="es-ES" sz="1400" spc="-1" strike="noStrike">
              <a:solidFill>
                <a:srgbClr val="000000"/>
              </a:solidFill>
              <a:latin typeface="Arial"/>
            </a:endParaRPr>
          </a:p>
        </p:txBody>
      </p:sp>
      <p:sp>
        <p:nvSpPr>
          <p:cNvPr id="99" name="PlaceHolder 1"/>
          <p:cNvSpPr>
            <a:spLocks noGrp="1"/>
          </p:cNvSpPr>
          <p:nvPr>
            <p:ph type="title"/>
          </p:nvPr>
        </p:nvSpPr>
        <p:spPr>
          <a:xfrm>
            <a:off x="-1981080" y="4577400"/>
            <a:ext cx="8229240" cy="952200"/>
          </a:xfrm>
          <a:prstGeom prst="rect">
            <a:avLst/>
          </a:prstGeom>
          <a:noFill/>
          <a:ln w="0">
            <a:noFill/>
          </a:ln>
        </p:spPr>
        <p:txBody>
          <a:bodyPr anchor="ctr">
            <a:noAutofit/>
          </a:bodyPr>
          <a:p>
            <a:pPr indent="0" algn="ctr">
              <a:lnSpc>
                <a:spcPct val="100000"/>
              </a:lnSpc>
              <a:buNone/>
              <a:tabLst>
                <a:tab algn="l" pos="0"/>
              </a:tabLst>
            </a:pPr>
            <a:r>
              <a:rPr b="1" lang="es" sz="4400" spc="-1" strike="noStrike">
                <a:solidFill>
                  <a:schemeClr val="lt1"/>
                </a:solidFill>
                <a:latin typeface="Calibri"/>
                <a:ea typeface="Calibri"/>
              </a:rPr>
              <a:t>Normalización</a:t>
            </a:r>
            <a:endParaRPr b="0" lang="es-ES"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0" name="Google Shape;212;p38" descr=""/>
          <p:cNvPicPr/>
          <p:nvPr/>
        </p:nvPicPr>
        <p:blipFill>
          <a:blip r:embed="rId1"/>
          <a:stretch/>
        </p:blipFill>
        <p:spPr>
          <a:xfrm>
            <a:off x="0" y="-2514600"/>
            <a:ext cx="9143640" cy="9143640"/>
          </a:xfrm>
          <a:prstGeom prst="rect">
            <a:avLst/>
          </a:prstGeom>
          <a:ln w="0">
            <a:noFill/>
          </a:ln>
        </p:spPr>
      </p:pic>
      <p:sp>
        <p:nvSpPr>
          <p:cNvPr id="101" name="Google Shape;213;p38"/>
          <p:cNvSpPr/>
          <p:nvPr/>
        </p:nvSpPr>
        <p:spPr>
          <a:xfrm>
            <a:off x="-91800" y="3129840"/>
            <a:ext cx="9504720" cy="952200"/>
          </a:xfrm>
          <a:prstGeom prst="rect">
            <a:avLst/>
          </a:prstGeom>
          <a:solidFill>
            <a:srgbClr val="b7b7b7">
              <a:alpha val="73000"/>
            </a:srgbClr>
          </a:solidFill>
          <a:ln w="0">
            <a:noFill/>
          </a:ln>
        </p:spPr>
        <p:style>
          <a:lnRef idx="0"/>
          <a:fillRef idx="0"/>
          <a:effectRef idx="0"/>
          <a:fontRef idx="minor"/>
        </p:style>
        <p:txBody>
          <a:bodyPr tIns="91440" bIns="91440" anchor="ctr">
            <a:noAutofit/>
          </a:bodyPr>
          <a:p>
            <a:pPr>
              <a:lnSpc>
                <a:spcPct val="100000"/>
              </a:lnSpc>
              <a:tabLst>
                <a:tab algn="l" pos="0"/>
              </a:tabLst>
            </a:pPr>
            <a:endParaRPr b="0" lang="es-ES" sz="1400" spc="-1" strike="noStrike">
              <a:solidFill>
                <a:srgbClr val="000000"/>
              </a:solidFill>
              <a:latin typeface="Arial"/>
            </a:endParaRPr>
          </a:p>
        </p:txBody>
      </p:sp>
      <p:sp>
        <p:nvSpPr>
          <p:cNvPr id="102" name="PlaceHolder 1"/>
          <p:cNvSpPr>
            <a:spLocks noGrp="1"/>
          </p:cNvSpPr>
          <p:nvPr>
            <p:ph type="title"/>
          </p:nvPr>
        </p:nvSpPr>
        <p:spPr>
          <a:xfrm>
            <a:off x="-1143000" y="3129840"/>
            <a:ext cx="8229240" cy="952200"/>
          </a:xfrm>
          <a:prstGeom prst="rect">
            <a:avLst/>
          </a:prstGeom>
          <a:noFill/>
          <a:ln w="0">
            <a:noFill/>
          </a:ln>
        </p:spPr>
        <p:txBody>
          <a:bodyPr anchor="ctr">
            <a:noAutofit/>
          </a:bodyPr>
          <a:p>
            <a:pPr indent="0" algn="ctr">
              <a:lnSpc>
                <a:spcPct val="100000"/>
              </a:lnSpc>
              <a:buNone/>
              <a:tabLst>
                <a:tab algn="l" pos="0"/>
              </a:tabLst>
            </a:pPr>
            <a:r>
              <a:rPr b="1" lang="es" sz="4400" spc="-1" strike="noStrike">
                <a:solidFill>
                  <a:schemeClr val="lt1"/>
                </a:solidFill>
                <a:latin typeface="Calibri"/>
                <a:ea typeface="Calibri"/>
              </a:rPr>
              <a:t>Preservación</a:t>
            </a:r>
            <a:endParaRPr b="0" lang="es-ES"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3" name="Google Shape;220;p39" descr=""/>
          <p:cNvPicPr/>
          <p:nvPr/>
        </p:nvPicPr>
        <p:blipFill>
          <a:blip r:embed="rId1"/>
          <a:stretch/>
        </p:blipFill>
        <p:spPr>
          <a:xfrm>
            <a:off x="-44640" y="-1676520"/>
            <a:ext cx="9188280" cy="9188280"/>
          </a:xfrm>
          <a:prstGeom prst="rect">
            <a:avLst/>
          </a:prstGeom>
          <a:ln w="0">
            <a:noFill/>
          </a:ln>
        </p:spPr>
      </p:pic>
      <p:sp>
        <p:nvSpPr>
          <p:cNvPr id="104" name="Google Shape;221;p39"/>
          <p:cNvSpPr/>
          <p:nvPr/>
        </p:nvSpPr>
        <p:spPr>
          <a:xfrm>
            <a:off x="-91800" y="3129840"/>
            <a:ext cx="9504720" cy="952200"/>
          </a:xfrm>
          <a:prstGeom prst="rect">
            <a:avLst/>
          </a:prstGeom>
          <a:solidFill>
            <a:srgbClr val="b7b7b7">
              <a:alpha val="73000"/>
            </a:srgbClr>
          </a:solidFill>
          <a:ln w="0">
            <a:noFill/>
          </a:ln>
        </p:spPr>
        <p:style>
          <a:lnRef idx="0"/>
          <a:fillRef idx="0"/>
          <a:effectRef idx="0"/>
          <a:fontRef idx="minor"/>
        </p:style>
        <p:txBody>
          <a:bodyPr tIns="91440" bIns="91440" anchor="ctr">
            <a:noAutofit/>
          </a:bodyPr>
          <a:p>
            <a:pPr>
              <a:lnSpc>
                <a:spcPct val="100000"/>
              </a:lnSpc>
              <a:tabLst>
                <a:tab algn="l" pos="0"/>
              </a:tabLst>
            </a:pPr>
            <a:endParaRPr b="0" lang="es-ES" sz="1400" spc="-1" strike="noStrike">
              <a:solidFill>
                <a:srgbClr val="000000"/>
              </a:solidFill>
              <a:latin typeface="Arial"/>
            </a:endParaRPr>
          </a:p>
        </p:txBody>
      </p:sp>
      <p:sp>
        <p:nvSpPr>
          <p:cNvPr id="105" name="PlaceHolder 1"/>
          <p:cNvSpPr>
            <a:spLocks noGrp="1"/>
          </p:cNvSpPr>
          <p:nvPr>
            <p:ph type="title"/>
          </p:nvPr>
        </p:nvSpPr>
        <p:spPr>
          <a:xfrm>
            <a:off x="-838080" y="3129840"/>
            <a:ext cx="8229240" cy="952200"/>
          </a:xfrm>
          <a:prstGeom prst="rect">
            <a:avLst/>
          </a:prstGeom>
          <a:noFill/>
          <a:ln w="0">
            <a:noFill/>
          </a:ln>
        </p:spPr>
        <p:txBody>
          <a:bodyPr anchor="ctr">
            <a:noAutofit/>
          </a:bodyPr>
          <a:p>
            <a:pPr indent="0" algn="ctr">
              <a:lnSpc>
                <a:spcPct val="100000"/>
              </a:lnSpc>
              <a:buNone/>
              <a:tabLst>
                <a:tab algn="l" pos="0"/>
              </a:tabLst>
            </a:pPr>
            <a:r>
              <a:rPr b="1" lang="es" sz="4400" spc="-1" strike="noStrike">
                <a:solidFill>
                  <a:schemeClr val="lt1"/>
                </a:solidFill>
                <a:latin typeface="Calibri"/>
                <a:ea typeface="Calibri"/>
              </a:rPr>
              <a:t>Cumplimiento normativo</a:t>
            </a:r>
            <a:endParaRPr b="0" lang="es-ES"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6" name="Google Shape;228;p40" descr=""/>
          <p:cNvPicPr/>
          <p:nvPr/>
        </p:nvPicPr>
        <p:blipFill>
          <a:blip r:embed="rId1"/>
          <a:stretch/>
        </p:blipFill>
        <p:spPr>
          <a:xfrm>
            <a:off x="0" y="-1752480"/>
            <a:ext cx="9143640" cy="9143640"/>
          </a:xfrm>
          <a:prstGeom prst="rect">
            <a:avLst/>
          </a:prstGeom>
          <a:ln w="0">
            <a:noFill/>
          </a:ln>
        </p:spPr>
      </p:pic>
      <p:sp>
        <p:nvSpPr>
          <p:cNvPr id="107" name="Google Shape;229;p40"/>
          <p:cNvSpPr/>
          <p:nvPr/>
        </p:nvSpPr>
        <p:spPr>
          <a:xfrm>
            <a:off x="-91800" y="3129840"/>
            <a:ext cx="9504720" cy="952200"/>
          </a:xfrm>
          <a:prstGeom prst="rect">
            <a:avLst/>
          </a:prstGeom>
          <a:solidFill>
            <a:srgbClr val="b7b7b7">
              <a:alpha val="73000"/>
            </a:srgbClr>
          </a:solidFill>
          <a:ln w="0">
            <a:noFill/>
          </a:ln>
        </p:spPr>
        <p:style>
          <a:lnRef idx="0"/>
          <a:fillRef idx="0"/>
          <a:effectRef idx="0"/>
          <a:fontRef idx="minor"/>
        </p:style>
        <p:txBody>
          <a:bodyPr tIns="91440" bIns="91440" anchor="ctr">
            <a:noAutofit/>
          </a:bodyPr>
          <a:p>
            <a:pPr>
              <a:lnSpc>
                <a:spcPct val="100000"/>
              </a:lnSpc>
              <a:tabLst>
                <a:tab algn="l" pos="0"/>
              </a:tabLst>
            </a:pPr>
            <a:endParaRPr b="0" lang="es-ES" sz="1400" spc="-1" strike="noStrike">
              <a:solidFill>
                <a:srgbClr val="000000"/>
              </a:solidFill>
              <a:latin typeface="Arial"/>
            </a:endParaRPr>
          </a:p>
        </p:txBody>
      </p:sp>
      <p:sp>
        <p:nvSpPr>
          <p:cNvPr id="108" name="PlaceHolder 1"/>
          <p:cNvSpPr>
            <a:spLocks noGrp="1"/>
          </p:cNvSpPr>
          <p:nvPr>
            <p:ph type="title"/>
          </p:nvPr>
        </p:nvSpPr>
        <p:spPr>
          <a:xfrm>
            <a:off x="-1828800" y="3129840"/>
            <a:ext cx="8229240" cy="952200"/>
          </a:xfrm>
          <a:prstGeom prst="rect">
            <a:avLst/>
          </a:prstGeom>
          <a:noFill/>
          <a:ln w="0">
            <a:noFill/>
          </a:ln>
        </p:spPr>
        <p:txBody>
          <a:bodyPr anchor="ctr">
            <a:noAutofit/>
          </a:bodyPr>
          <a:p>
            <a:pPr indent="0" algn="ctr">
              <a:lnSpc>
                <a:spcPct val="100000"/>
              </a:lnSpc>
              <a:buNone/>
              <a:tabLst>
                <a:tab algn="l" pos="0"/>
              </a:tabLst>
            </a:pPr>
            <a:r>
              <a:rPr b="1" lang="es" sz="4400" spc="-1" strike="noStrike">
                <a:solidFill>
                  <a:schemeClr val="lt1"/>
                </a:solidFill>
                <a:latin typeface="Calibri"/>
                <a:ea typeface="Calibri"/>
              </a:rPr>
              <a:t>Threat hunting</a:t>
            </a:r>
            <a:endParaRPr b="0" lang="es-ES"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1_Diseño personalizado">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5_Diseño personalizado">
  <a:themeElements>
    <a:clrScheme name="5_Diseño personalizado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0</TotalTime>
  <Application>LibreOffice/7.4.5.1$Linux_X86_64 LibreOffice_project/40$Build-1</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es-ES</dc:language>
  <cp:lastModifiedBy>VICTOR PEREZ ROCHE</cp:lastModifiedBy>
  <dcterms:modified xsi:type="dcterms:W3CDTF">2023-06-13T21:40:13Z</dcterms:modified>
  <cp:revision>1</cp:revision>
  <dc:subject/>
  <dc:title/>
</cp:coreProperties>
</file>