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303" r:id="rId3"/>
    <p:sldId id="291" r:id="rId4"/>
    <p:sldId id="311" r:id="rId5"/>
    <p:sldId id="312" r:id="rId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0961" autoAdjust="0"/>
  </p:normalViewPr>
  <p:slideViewPr>
    <p:cSldViewPr snapToGrid="0" snapToObjects="1">
      <p:cViewPr>
        <p:scale>
          <a:sx n="100" d="100"/>
          <a:sy n="100" d="100"/>
        </p:scale>
        <p:origin x="-48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30/5/14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30/5/14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Pilotos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L3VPN y MD-VPN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miguel.sotos@rediris.es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CSIC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04 de Junio de 2014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7" y="0"/>
            <a:ext cx="8517995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Motivación – solución de conectividad a proyectos</a:t>
            </a:r>
          </a:p>
        </p:txBody>
      </p:sp>
      <p:pic>
        <p:nvPicPr>
          <p:cNvPr id="5" name="Imagen 4" descr="wor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1695450"/>
            <a:ext cx="3987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Solución</a:t>
            </a:r>
          </a:p>
        </p:txBody>
      </p:sp>
      <p:pic>
        <p:nvPicPr>
          <p:cNvPr id="4" name="Imagen 3" descr="vrf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219200"/>
            <a:ext cx="6083300" cy="3898900"/>
          </a:xfrm>
          <a:prstGeom prst="rect">
            <a:avLst/>
          </a:prstGeom>
        </p:spPr>
      </p:pic>
      <p:pic>
        <p:nvPicPr>
          <p:cNvPr id="6" name="Imagen 5" descr="blan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0" y="4819650"/>
            <a:ext cx="1028700" cy="1117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8000" y="12192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telmad.sw3.mad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8000" y="1681202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Juniper MX80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4500442"/>
            <a:ext cx="2095500" cy="2026146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Solución LHCONE – L3VPN</a:t>
            </a:r>
          </a:p>
        </p:txBody>
      </p:sp>
      <p:pic>
        <p:nvPicPr>
          <p:cNvPr id="5" name="Imagen 4" descr="lh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" y="1801368"/>
            <a:ext cx="9009888" cy="32552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2074998">
            <a:off x="6744430" y="1921063"/>
            <a:ext cx="225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L3VPN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Solución XIFI/FIWAT – MD-VPN</a:t>
            </a:r>
          </a:p>
        </p:txBody>
      </p:sp>
      <p:pic>
        <p:nvPicPr>
          <p:cNvPr id="4" name="Imagen 3" descr="xifi_fiw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912283"/>
            <a:ext cx="7264400" cy="52792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2074998">
            <a:off x="7468329" y="2211045"/>
            <a:ext cx="225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MD-VPN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20248</TotalTime>
  <Words>55</Words>
  <Application>Microsoft Macintosh PowerPoint</Application>
  <PresentationFormat>Presentación en pantalla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plantilla_RedIRIS-2011</vt:lpstr>
      <vt:lpstr>Pilotos L3VPN y MD-VPN  miguel.sotos@rediris.es </vt:lpstr>
      <vt:lpstr>Motivación – solución de conectividad a proyectos</vt:lpstr>
      <vt:lpstr>Solución</vt:lpstr>
      <vt:lpstr>Solución LHCONE – L3VPN</vt:lpstr>
      <vt:lpstr>Solución XIFI/FIWAT – MD-VPN</vt:lpstr>
    </vt:vector>
  </TitlesOfParts>
  <Company>RedIRIS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Miguel Angel Sotos Rodriguez</cp:lastModifiedBy>
  <cp:revision>85</cp:revision>
  <dcterms:created xsi:type="dcterms:W3CDTF">2014-05-30T11:19:15Z</dcterms:created>
  <dcterms:modified xsi:type="dcterms:W3CDTF">2014-05-30T11:19:45Z</dcterms:modified>
</cp:coreProperties>
</file>